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2.xml" ContentType="application/vnd.openxmlformats-officedocument.them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906" r:id="rId5"/>
  </p:sldMasterIdLst>
  <p:notesMasterIdLst>
    <p:notesMasterId r:id="rId18"/>
  </p:notesMasterIdLst>
  <p:handoutMasterIdLst>
    <p:handoutMasterId r:id="rId19"/>
  </p:handoutMasterIdLst>
  <p:sldIdLst>
    <p:sldId id="259" r:id="rId6"/>
    <p:sldId id="2147375729" r:id="rId7"/>
    <p:sldId id="2147375730" r:id="rId8"/>
    <p:sldId id="2147375710" r:id="rId9"/>
    <p:sldId id="2147375724" r:id="rId10"/>
    <p:sldId id="2147375715" r:id="rId11"/>
    <p:sldId id="2147375733" r:id="rId12"/>
    <p:sldId id="2147375739" r:id="rId13"/>
    <p:sldId id="2147375740" r:id="rId14"/>
    <p:sldId id="2147375731" r:id="rId15"/>
    <p:sldId id="2147375801" r:id="rId16"/>
    <p:sldId id="2147375547"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780E20F7-D7C1-4854-BAAD-C64BE5003229}">
          <p14:sldIdLst>
            <p14:sldId id="259"/>
            <p14:sldId id="2147375729"/>
            <p14:sldId id="2147375730"/>
            <p14:sldId id="2147375710"/>
            <p14:sldId id="2147375724"/>
            <p14:sldId id="2147375715"/>
            <p14:sldId id="2147375733"/>
            <p14:sldId id="2147375739"/>
            <p14:sldId id="2147375740"/>
            <p14:sldId id="2147375731"/>
            <p14:sldId id="2147375801"/>
            <p14:sldId id="2147375547"/>
          </p14:sldIdLst>
        </p14:section>
        <p14:section name="Backup" id="{38F4A855-50C6-4DB9-832C-E0A09F68325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or" initials="M" userId="Author" providerId="AD"/>
  <p188:author id="{F6732807-B61B-36E5-A858-E3333CE565FF}" name="Tilmann Horch" initials="" userId="S::horch@iwkoeln.de::7f847115-03f5-488d-a420-641beb6463d2" providerId="AD"/>
  <p188:author id="{7F490A15-7C19-ED34-1E0B-365168BC5D0F}" name="Barbara Stöhr" initials="BS" userId="S::stoehr@iwkoeln.de::18dd726f-98da-4235-bc62-51ca045a1674" providerId="AD"/>
  <p188:author id="{C6DE3C15-1F63-D68F-BC62-2E3350CFCCA1}" name="Stephan Cloots" initials="SC" userId="S::cloots@iwkoeln.de::01c55467-8e36-4445-b6d0-e925fbe595e3" providerId="AD"/>
  <p188:author id="{7CCF3317-F706-68F3-48B4-EC7F2DD3848F}" name="Julia Lenz" initials="JL" userId="S::lenz@iwkoeln.de::312594e0-b8c7-4e18-90bc-b4cec3cc5cb1" providerId="AD"/>
  <p188:author id="{3AB17526-FC27-3884-3CB5-FD98A6D11B55}" name="Rosario Brancato" initials="" userId="S::brancato@iwkoeln.de::f76160f1-ff41-4cd0-9362-81f874770df0" providerId="AD"/>
  <p188:author id="{6D083D2D-31A3-E0CB-495B-729CC437BA68}" name="Julia Kratz" initials="JK" userId="S::kratz@iwkoeln.de::8b6ad8b7-e1c3-48d6-b2ed-1e0acabc188d" providerId="AD"/>
  <p188:author id="{77D0392E-1DF9-0215-53D4-D4320FB29BE8}" name="Alice Kaiser" initials="AK" userId="S::alice.kaiser@iwkoeln.de::a26ec5e1-1900-48cf-b38b-10a48939cacd" providerId="AD"/>
  <p188:author id="{198BF260-0DC1-95A6-4E8F-45F1C88800A6}" name="hi" initials="hi" userId="S::hi_janwoelfel.com#ext#@iwkoeln.onmicrosoft.com::da93637f-2b7c-475a-bd26-4170ad9bd6d4" providerId="AD"/>
  <p188:author id="{114E9867-7C09-8601-9572-BEA0FDA31690}" name="Dinah Erdmann" initials="DE" userId="S::dinah.erdmann@iwkoeln.de::0418e2a9-fd0a-495a-a111-8ac1b4aedf66" providerId="AD"/>
  <p188:author id="{314D636D-AA8A-B608-BC1B-3529940A9EC7}" name="Kerstin Correll" initials="KC" userId="5dd1174ffc188469" providerId="Windows Live"/>
  <p188:author id="{D568D47E-95D5-EB1F-397E-D82D745A5001}" name="Müllender, Laurent" initials="LM" userId="S::muellender@iwkoeln.de::37673dcf-49b0-43b0-a7e8-5a05ed3b80e2" providerId="AD"/>
  <p188:author id="{B8D1D68B-6FA7-7C7A-D2E6-4566A5C22E2B}" name="Nicolas Schöneich" initials="NS" userId="S::schoeneich@iwkoeln.de::df9d6e38-f2e8-4fce-a049-a76f760e282b" providerId="AD"/>
  <p188:author id="{BCF5CC99-A2DB-5BEE-FE2F-D8EB390B0D82}" name="Vera Sandmann" initials="VS" userId="S::sandmann@iwkoeln.de::ed98f991-ad61-48b3-83e8-cc6c4b13a2fb" providerId="AD"/>
  <p188:author id="{7E433E9B-010E-4C69-EDF9-ECDC61689B3F}" name="Benjamin Stein" initials="" userId="S::stein@iwkoeln.de::1323385d-1e65-47f4-aeb1-84be18d831b1" providerId="AD"/>
  <p188:author id="{7BD085A9-D7BD-8C9A-1B0E-AE14E291E6A8}" name="Stephan Cloots" initials="SC" userId="S::Cloots@iwkoeln.de::01c55467-8e36-4445-b6d0-e925fbe595e3" providerId="AD"/>
  <p188:author id="{622A43CD-EC92-4EE0-C630-30E7DCC0DD1C}" name="Kerstin Correll" initials="KC" userId="S::kerstin.correll.ext@cosk.de::acf2e045-b80b-40d0-b2a3-48fb18b6f5a6" providerId="AD"/>
  <p188:author id="{2C9A8FE1-E981-2856-530A-42E4E3852628}" name="Carina Geiermann" initials="" userId="S::geiermann@iwkoeln.de::7c9dd766-4c50-4ebc-a5be-c86ed4984dd9" providerId="AD"/>
  <p188:author id="{AC21C1E4-DFAF-E24E-60DB-AF00AE13D53F}" name="Salvatore Carciotto" initials="" userId="S::carciotto.extern@iwkoeln.de::174fe77d-d2b3-481e-98b2-90c3de4d807e" providerId="AD"/>
  <p188:author id="{5BAD2AF1-0D9D-CB7C-CA76-03A691555AA7}" name="Vera Sandmann" initials="VS" userId="S::Sandmann@iwkoeln.de::ed98f991-ad61-48b3-83e8-cc6c4b13a2fb" providerId="AD"/>
  <p188:author id="{FC2055F8-2126-B5A0-4876-2129A9BFD7A4}" name="Sarah Schüller" initials="SS" userId="S::schueller@iwkoeln.de::ed608ed9-c038-476b-9b93-24025a8e94c0"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5F1"/>
    <a:srgbClr val="EAFF6A"/>
    <a:srgbClr val="457FFF"/>
    <a:srgbClr val="1EDBA5"/>
    <a:srgbClr val="7C38DC"/>
    <a:srgbClr val="34AB4F"/>
    <a:srgbClr val="F372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7B26C5-4107-4FEC-AEDC-1716B250A1EF}">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Helle Formatvorlage 1 - Akz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1EBBBCC-DAD2-459C-BE2E-F6DE35CF9A28}" styleName="Dunkle Formatvorlage 2 - Akzent 3/Akz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EB9631B5-78F2-41C9-869B-9F39066F8104}" styleName="Mittlere Formatvorlage 3 - Akz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F2DE63D5-997A-4646-A377-4702673A728D}" styleName="Helle Formatvorlage 2 - Akz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7" d="100"/>
          <a:sy n="147" d="100"/>
        </p:scale>
        <p:origin x="69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1E9A5C2B-B08A-CCEF-9112-2CF266F2255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a:extLst>
              <a:ext uri="{FF2B5EF4-FFF2-40B4-BE49-F238E27FC236}">
                <a16:creationId xmlns:a16="http://schemas.microsoft.com/office/drawing/2014/main" id="{20D51ABF-F68D-63CF-D553-89949E2E832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CE17E35-00C4-42B3-A288-3E4E3CE238D9}" type="datetimeFigureOut">
              <a:rPr lang="de-DE" smtClean="0"/>
              <a:t>19.08.2026</a:t>
            </a:fld>
            <a:endParaRPr lang="de-DE" dirty="0"/>
          </a:p>
        </p:txBody>
      </p:sp>
      <p:sp>
        <p:nvSpPr>
          <p:cNvPr id="4" name="Fußzeilenplatzhalter 3">
            <a:extLst>
              <a:ext uri="{FF2B5EF4-FFF2-40B4-BE49-F238E27FC236}">
                <a16:creationId xmlns:a16="http://schemas.microsoft.com/office/drawing/2014/main" id="{93EA7B5F-31B7-5749-48A5-C48E3269388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a:extLst>
              <a:ext uri="{FF2B5EF4-FFF2-40B4-BE49-F238E27FC236}">
                <a16:creationId xmlns:a16="http://schemas.microsoft.com/office/drawing/2014/main" id="{EEFAE71F-8742-F58D-0631-C1F2C34C86B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844AE0-7344-4B37-8390-0544839A8072}" type="slidenum">
              <a:rPr lang="de-DE" smtClean="0"/>
              <a:t>‹Nr.›</a:t>
            </a:fld>
            <a:endParaRPr lang="de-DE" dirty="0"/>
          </a:p>
        </p:txBody>
      </p:sp>
    </p:spTree>
    <p:extLst>
      <p:ext uri="{BB962C8B-B14F-4D97-AF65-F5344CB8AC3E}">
        <p14:creationId xmlns:p14="http://schemas.microsoft.com/office/powerpoint/2010/main" val="136628069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7C71BA-E66B-40C3-9776-8CEB303EEF82}" type="datetimeFigureOut">
              <a:rPr lang="de-DE" smtClean="0"/>
              <a:t>19.08.2026</a:t>
            </a:fld>
            <a:endParaRPr lang="de-DE"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A9C56-78BD-46C2-B626-A68BEEFB7424}" type="slidenum">
              <a:rPr lang="de-DE" smtClean="0"/>
              <a:t>‹Nr.›</a:t>
            </a:fld>
            <a:endParaRPr lang="de-DE" dirty="0"/>
          </a:p>
        </p:txBody>
      </p:sp>
    </p:spTree>
    <p:extLst>
      <p:ext uri="{BB962C8B-B14F-4D97-AF65-F5344CB8AC3E}">
        <p14:creationId xmlns:p14="http://schemas.microsoft.com/office/powerpoint/2010/main" val="1020254361"/>
      </p:ext>
    </p:extLst>
  </p:cSld>
  <p:clrMap bg1="lt1" tx1="dk1" bg2="lt2" tx2="dk2" accent1="accent1" accent2="accent2" accent3="accent3" accent4="accent4" accent5="accent5" accent6="accent6" hlink="hlink" folHlink="folHlink"/>
  <p:notesStyle>
    <a:lvl1pPr marL="288000" indent="-288000" algn="l" defTabSz="914400" rtl="0" eaLnBrk="1" latinLnBrk="0" hangingPunct="1">
      <a:buFont typeface="Arial" panose="020B0604020202020204" pitchFamily="34" charset="0"/>
      <a:buChar char="•"/>
      <a:defRPr sz="2000" kern="1200">
        <a:solidFill>
          <a:schemeClr val="tx1"/>
        </a:solidFill>
        <a:latin typeface="+mn-lt"/>
        <a:ea typeface="+mn-ea"/>
        <a:cs typeface="+mn-cs"/>
      </a:defRPr>
    </a:lvl1pPr>
    <a:lvl2pPr marL="576000" indent="-288000" algn="l" defTabSz="914400" rtl="0" eaLnBrk="1" latinLnBrk="0" hangingPunct="1">
      <a:buFont typeface="Arial" panose="020B0604020202020204" pitchFamily="34" charset="0"/>
      <a:buChar char="•"/>
      <a:defRPr sz="2000" kern="1200">
        <a:solidFill>
          <a:schemeClr val="tx1"/>
        </a:solidFill>
        <a:latin typeface="+mn-lt"/>
        <a:ea typeface="+mn-ea"/>
        <a:cs typeface="+mn-cs"/>
      </a:defRPr>
    </a:lvl2pPr>
    <a:lvl3pPr marL="864000" indent="-288000" algn="l" defTabSz="914400" rtl="0" eaLnBrk="1" latinLnBrk="0" hangingPunct="1">
      <a:buFont typeface="Arial" panose="020B0604020202020204" pitchFamily="34" charset="0"/>
      <a:buChar char="•"/>
      <a:defRPr sz="2000" kern="1200">
        <a:solidFill>
          <a:schemeClr val="tx1"/>
        </a:solidFill>
        <a:latin typeface="+mn-lt"/>
        <a:ea typeface="+mn-ea"/>
        <a:cs typeface="+mn-cs"/>
      </a:defRPr>
    </a:lvl3pPr>
    <a:lvl4pPr marL="1152000" indent="-288000" algn="l" defTabSz="914400" rtl="0" eaLnBrk="1" latinLnBrk="0" hangingPunct="1">
      <a:buFont typeface="Arial" panose="020B0604020202020204" pitchFamily="34" charset="0"/>
      <a:buChar char="•"/>
      <a:defRPr sz="2000" kern="1200">
        <a:solidFill>
          <a:schemeClr val="tx1"/>
        </a:solidFill>
        <a:latin typeface="+mn-lt"/>
        <a:ea typeface="+mn-ea"/>
        <a:cs typeface="+mn-cs"/>
      </a:defRPr>
    </a:lvl4pPr>
    <a:lvl5pPr marL="1440000" indent="-288000" algn="l" defTabSz="914400" rtl="0" eaLnBrk="1" latinLnBrk="0" hangingPunct="1">
      <a:buFont typeface="Arial" panose="020B0604020202020204" pitchFamily="34" charset="0"/>
      <a:buChar char="•"/>
      <a:defRPr sz="2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None/>
            </a:pPr>
            <a:br>
              <a:rPr lang="de-DE" dirty="0"/>
            </a:br>
            <a:endParaRPr lang="de-DE" dirty="0"/>
          </a:p>
        </p:txBody>
      </p:sp>
      <p:sp>
        <p:nvSpPr>
          <p:cNvPr id="4" name="Foliennummernplatzhalter 3"/>
          <p:cNvSpPr>
            <a:spLocks noGrp="1"/>
          </p:cNvSpPr>
          <p:nvPr>
            <p:ph type="sldNum" sz="quarter" idx="5"/>
          </p:nvPr>
        </p:nvSpPr>
        <p:spPr/>
        <p:txBody>
          <a:bodyPr/>
          <a:lstStyle/>
          <a:p>
            <a:fld id="{45FA9C56-78BD-46C2-B626-A68BEEFB7424}" type="slidenum">
              <a:rPr lang="de-DE" smtClean="0"/>
              <a:t>1</a:t>
            </a:fld>
            <a:endParaRPr lang="de-DE" dirty="0"/>
          </a:p>
        </p:txBody>
      </p:sp>
    </p:spTree>
    <p:extLst>
      <p:ext uri="{BB962C8B-B14F-4D97-AF65-F5344CB8AC3E}">
        <p14:creationId xmlns:p14="http://schemas.microsoft.com/office/powerpoint/2010/main" val="542926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000" dirty="0"/>
              <a:t>Unternehmensspezifischer Suchkontext aus Leistungsportfolio, Produkten, Technologien, Zielmärkten, relevanten Auftraggebern, Positivbeispielen, Ausschlüssen und Grenzfällen. </a:t>
            </a:r>
            <a:endParaRPr lang="de-DE" dirty="0"/>
          </a:p>
        </p:txBody>
      </p:sp>
      <p:sp>
        <p:nvSpPr>
          <p:cNvPr id="4" name="Foliennummernplatzhalter 3"/>
          <p:cNvSpPr>
            <a:spLocks noGrp="1"/>
          </p:cNvSpPr>
          <p:nvPr>
            <p:ph type="sldNum" sz="quarter" idx="5"/>
          </p:nvPr>
        </p:nvSpPr>
        <p:spPr/>
        <p:txBody>
          <a:bodyPr/>
          <a:lstStyle/>
          <a:p>
            <a:fld id="{45FA9C56-78BD-46C2-B626-A68BEEFB7424}" type="slidenum">
              <a:rPr lang="de-DE" smtClean="0"/>
              <a:t>7</a:t>
            </a:fld>
            <a:endParaRPr lang="de-DE"/>
          </a:p>
        </p:txBody>
      </p:sp>
    </p:spTree>
    <p:extLst>
      <p:ext uri="{BB962C8B-B14F-4D97-AF65-F5344CB8AC3E}">
        <p14:creationId xmlns:p14="http://schemas.microsoft.com/office/powerpoint/2010/main" val="24725262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3.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3.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3.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3.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3.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3.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3.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3.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3.e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3.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3.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3.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3.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3.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3.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21.xml"/><Relationship Id="rId4" Type="http://schemas.openxmlformats.org/officeDocument/2006/relationships/image" Target="../media/image3.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22.xml"/><Relationship Id="rId4" Type="http://schemas.openxmlformats.org/officeDocument/2006/relationships/image" Target="../media/image3.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23.xml"/><Relationship Id="rId4" Type="http://schemas.openxmlformats.org/officeDocument/2006/relationships/image" Target="../media/image3.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24.xml"/><Relationship Id="rId4" Type="http://schemas.openxmlformats.org/officeDocument/2006/relationships/image" Target="../media/image3.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25.xml"/><Relationship Id="rId4" Type="http://schemas.openxmlformats.org/officeDocument/2006/relationships/image" Target="../media/image3.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26.xml"/><Relationship Id="rId4" Type="http://schemas.openxmlformats.org/officeDocument/2006/relationships/image" Target="../media/image3.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27.xml"/><Relationship Id="rId4" Type="http://schemas.openxmlformats.org/officeDocument/2006/relationships/image" Target="../media/image3.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28.xml"/><Relationship Id="rId4" Type="http://schemas.openxmlformats.org/officeDocument/2006/relationships/image" Target="../media/image3.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29.xml"/><Relationship Id="rId4" Type="http://schemas.openxmlformats.org/officeDocument/2006/relationships/image" Target="../media/image3.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30.xml"/><Relationship Id="rId4" Type="http://schemas.openxmlformats.org/officeDocument/2006/relationships/image" Target="../media/image3.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31.xml"/><Relationship Id="rId4" Type="http://schemas.openxmlformats.org/officeDocument/2006/relationships/image" Target="../media/image3.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32.xml"/><Relationship Id="rId4" Type="http://schemas.openxmlformats.org/officeDocument/2006/relationships/image" Target="../media/image3.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33.xml"/><Relationship Id="rId4" Type="http://schemas.openxmlformats.org/officeDocument/2006/relationships/image" Target="../media/image3.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34.xml"/><Relationship Id="rId4" Type="http://schemas.openxmlformats.org/officeDocument/2006/relationships/image" Target="../media/image3.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35.xml"/><Relationship Id="rId4" Type="http://schemas.openxmlformats.org/officeDocument/2006/relationships/image" Target="../media/image3.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36.xml"/><Relationship Id="rId4" Type="http://schemas.openxmlformats.org/officeDocument/2006/relationships/image" Target="../media/image3.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37.xml"/><Relationship Id="rId4" Type="http://schemas.openxmlformats.org/officeDocument/2006/relationships/image" Target="../media/image3.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38.xml"/><Relationship Id="rId4" Type="http://schemas.openxmlformats.org/officeDocument/2006/relationships/image" Target="../media/image3.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39.xml"/><Relationship Id="rId4" Type="http://schemas.openxmlformats.org/officeDocument/2006/relationships/image" Target="../media/image3.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40.xml"/><Relationship Id="rId4" Type="http://schemas.openxmlformats.org/officeDocument/2006/relationships/image" Target="../media/image3.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41.xml"/><Relationship Id="rId4" Type="http://schemas.openxmlformats.org/officeDocument/2006/relationships/image" Target="../media/image3.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42.xml"/><Relationship Id="rId4" Type="http://schemas.openxmlformats.org/officeDocument/2006/relationships/image" Target="../media/image3.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43.xml"/><Relationship Id="rId4" Type="http://schemas.openxmlformats.org/officeDocument/2006/relationships/image" Target="../media/image3.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1.xml"/><Relationship Id="rId1" Type="http://schemas.openxmlformats.org/officeDocument/2006/relationships/tags" Target="../tags/tag44.xml"/><Relationship Id="rId4" Type="http://schemas.openxmlformats.org/officeDocument/2006/relationships/image" Target="../media/image3.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1.xml"/><Relationship Id="rId1" Type="http://schemas.openxmlformats.org/officeDocument/2006/relationships/tags" Target="../tags/tag45.xml"/><Relationship Id="rId4" Type="http://schemas.openxmlformats.org/officeDocument/2006/relationships/image" Target="../media/image3.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46.xml"/><Relationship Id="rId4" Type="http://schemas.openxmlformats.org/officeDocument/2006/relationships/image" Target="../media/image3.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47.xml"/><Relationship Id="rId4" Type="http://schemas.openxmlformats.org/officeDocument/2006/relationships/image" Target="../media/image3.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48.xml"/><Relationship Id="rId4" Type="http://schemas.openxmlformats.org/officeDocument/2006/relationships/image" Target="../media/image3.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49.xml"/><Relationship Id="rId4" Type="http://schemas.openxmlformats.org/officeDocument/2006/relationships/image" Target="../media/image3.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50.xml"/><Relationship Id="rId4" Type="http://schemas.openxmlformats.org/officeDocument/2006/relationships/image" Target="../media/image3.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51.xml"/><Relationship Id="rId4" Type="http://schemas.openxmlformats.org/officeDocument/2006/relationships/image" Target="../media/image3.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52.xml"/><Relationship Id="rId4" Type="http://schemas.openxmlformats.org/officeDocument/2006/relationships/image" Target="../media/image3.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1.xml"/><Relationship Id="rId1" Type="http://schemas.openxmlformats.org/officeDocument/2006/relationships/tags" Target="../tags/tag53.xml"/><Relationship Id="rId4" Type="http://schemas.openxmlformats.org/officeDocument/2006/relationships/image" Target="../media/image3.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1.xml"/><Relationship Id="rId1" Type="http://schemas.openxmlformats.org/officeDocument/2006/relationships/tags" Target="../tags/tag54.xml"/><Relationship Id="rId4" Type="http://schemas.openxmlformats.org/officeDocument/2006/relationships/image" Target="../media/image3.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1.xml"/><Relationship Id="rId1" Type="http://schemas.openxmlformats.org/officeDocument/2006/relationships/tags" Target="../tags/tag55.xml"/><Relationship Id="rId4" Type="http://schemas.openxmlformats.org/officeDocument/2006/relationships/image" Target="../media/image3.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1.xml"/><Relationship Id="rId1" Type="http://schemas.openxmlformats.org/officeDocument/2006/relationships/tags" Target="../tags/tag56.xml"/><Relationship Id="rId4" Type="http://schemas.openxmlformats.org/officeDocument/2006/relationships/image" Target="../media/image3.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1.xml"/><Relationship Id="rId1" Type="http://schemas.openxmlformats.org/officeDocument/2006/relationships/tags" Target="../tags/tag57.xml"/><Relationship Id="rId4" Type="http://schemas.openxmlformats.org/officeDocument/2006/relationships/image" Target="../media/image3.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1.xml"/><Relationship Id="rId1" Type="http://schemas.openxmlformats.org/officeDocument/2006/relationships/tags" Target="../tags/tag58.xml"/><Relationship Id="rId4" Type="http://schemas.openxmlformats.org/officeDocument/2006/relationships/image" Target="../media/image3.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1.xml"/><Relationship Id="rId1" Type="http://schemas.openxmlformats.org/officeDocument/2006/relationships/tags" Target="../tags/tag59.xml"/><Relationship Id="rId4" Type="http://schemas.openxmlformats.org/officeDocument/2006/relationships/image" Target="../media/image3.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1.xml"/><Relationship Id="rId1" Type="http://schemas.openxmlformats.org/officeDocument/2006/relationships/tags" Target="../tags/tag60.xml"/><Relationship Id="rId4" Type="http://schemas.openxmlformats.org/officeDocument/2006/relationships/image" Target="../media/image3.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1.xml"/><Relationship Id="rId1" Type="http://schemas.openxmlformats.org/officeDocument/2006/relationships/tags" Target="../tags/tag61.xml"/><Relationship Id="rId4" Type="http://schemas.openxmlformats.org/officeDocument/2006/relationships/image" Target="../media/image3.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1.xml"/><Relationship Id="rId1" Type="http://schemas.openxmlformats.org/officeDocument/2006/relationships/tags" Target="../tags/tag62.xml"/><Relationship Id="rId4" Type="http://schemas.openxmlformats.org/officeDocument/2006/relationships/image" Target="../media/image3.emf"/></Relationships>
</file>

<file path=ppt/slideLayouts/_rels/slideLayout63.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1.xml"/><Relationship Id="rId1" Type="http://schemas.openxmlformats.org/officeDocument/2006/relationships/tags" Target="../tags/tag63.xml"/><Relationship Id="rId4" Type="http://schemas.openxmlformats.org/officeDocument/2006/relationships/image" Target="../media/image3.emf"/></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64.xml"/><Relationship Id="rId4" Type="http://schemas.openxmlformats.org/officeDocument/2006/relationships/image" Target="../media/image3.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1.xml"/><Relationship Id="rId1" Type="http://schemas.openxmlformats.org/officeDocument/2006/relationships/tags" Target="../tags/tag65.xml"/><Relationship Id="rId4" Type="http://schemas.openxmlformats.org/officeDocument/2006/relationships/image" Target="../media/image3.emf"/></Relationships>
</file>

<file path=ppt/slideLayouts/_rels/slideLayout66.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1.xml"/><Relationship Id="rId1" Type="http://schemas.openxmlformats.org/officeDocument/2006/relationships/tags" Target="../tags/tag66.xml"/><Relationship Id="rId4" Type="http://schemas.openxmlformats.org/officeDocument/2006/relationships/image" Target="../media/image3.emf"/></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1.xml"/><Relationship Id="rId1" Type="http://schemas.openxmlformats.org/officeDocument/2006/relationships/tags" Target="../tags/tag67.xml"/><Relationship Id="rId4" Type="http://schemas.openxmlformats.org/officeDocument/2006/relationships/image" Target="../media/image3.emf"/></Relationships>
</file>

<file path=ppt/slideLayouts/_rels/slideLayout68.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1.xml"/><Relationship Id="rId1" Type="http://schemas.openxmlformats.org/officeDocument/2006/relationships/tags" Target="../tags/tag68.xml"/><Relationship Id="rId4" Type="http://schemas.openxmlformats.org/officeDocument/2006/relationships/image" Target="../media/image3.emf"/></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1.xml"/><Relationship Id="rId1" Type="http://schemas.openxmlformats.org/officeDocument/2006/relationships/tags" Target="../tags/tag69.xml"/><Relationship Id="rId4" Type="http://schemas.openxmlformats.org/officeDocument/2006/relationships/image" Target="../media/image3.emf"/></Relationships>
</file>

<file path=ppt/slideLayouts/_rels/slideLayout70.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Master" Target="../slideMasters/slideMaster1.xml"/><Relationship Id="rId1" Type="http://schemas.openxmlformats.org/officeDocument/2006/relationships/tags" Target="../tags/tag70.xml"/><Relationship Id="rId4" Type="http://schemas.openxmlformats.org/officeDocument/2006/relationships/image" Target="../media/image3.emf"/></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Master" Target="../slideMasters/slideMaster1.xml"/><Relationship Id="rId1" Type="http://schemas.openxmlformats.org/officeDocument/2006/relationships/tags" Target="../tags/tag71.xml"/><Relationship Id="rId4" Type="http://schemas.openxmlformats.org/officeDocument/2006/relationships/image" Target="../media/image3.emf"/></Relationships>
</file>

<file path=ppt/slideLayouts/_rels/slideLayout72.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Master" Target="../slideMasters/slideMaster1.xml"/><Relationship Id="rId1" Type="http://schemas.openxmlformats.org/officeDocument/2006/relationships/tags" Target="../tags/tag72.xml"/><Relationship Id="rId4" Type="http://schemas.openxmlformats.org/officeDocument/2006/relationships/image" Target="../media/image3.emf"/></Relationships>
</file>

<file path=ppt/slideLayouts/_rels/slideLayout73.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Master" Target="../slideMasters/slideMaster1.xml"/><Relationship Id="rId1" Type="http://schemas.openxmlformats.org/officeDocument/2006/relationships/tags" Target="../tags/tag73.xml"/><Relationship Id="rId4" Type="http://schemas.openxmlformats.org/officeDocument/2006/relationships/image" Target="../media/image3.emf"/></Relationships>
</file>

<file path=ppt/slideLayouts/_rels/slideLayout74.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Master" Target="../slideMasters/slideMaster1.xml"/><Relationship Id="rId1" Type="http://schemas.openxmlformats.org/officeDocument/2006/relationships/tags" Target="../tags/tag74.xml"/><Relationship Id="rId4" Type="http://schemas.openxmlformats.org/officeDocument/2006/relationships/image" Target="../media/image3.emf"/></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Master" Target="../slideMasters/slideMaster1.xml"/><Relationship Id="rId1" Type="http://schemas.openxmlformats.org/officeDocument/2006/relationships/tags" Target="../tags/tag75.xml"/><Relationship Id="rId4" Type="http://schemas.openxmlformats.org/officeDocument/2006/relationships/image" Target="../media/image3.emf"/></Relationships>
</file>

<file path=ppt/slideLayouts/_rels/slideLayout76.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Master" Target="../slideMasters/slideMaster1.xml"/><Relationship Id="rId1" Type="http://schemas.openxmlformats.org/officeDocument/2006/relationships/tags" Target="../tags/tag76.xml"/><Relationship Id="rId4" Type="http://schemas.openxmlformats.org/officeDocument/2006/relationships/image" Target="../media/image3.emf"/></Relationships>
</file>

<file path=ppt/slideLayouts/_rels/slideLayout77.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Master" Target="../slideMasters/slideMaster1.xml"/><Relationship Id="rId1" Type="http://schemas.openxmlformats.org/officeDocument/2006/relationships/tags" Target="../tags/tag77.xml"/><Relationship Id="rId4" Type="http://schemas.openxmlformats.org/officeDocument/2006/relationships/image" Target="../media/image3.emf"/></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Master" Target="../slideMasters/slideMaster1.xml"/><Relationship Id="rId1" Type="http://schemas.openxmlformats.org/officeDocument/2006/relationships/tags" Target="../tags/tag78.xml"/><Relationship Id="rId4" Type="http://schemas.openxmlformats.org/officeDocument/2006/relationships/image" Target="../media/image3.emf"/></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Master" Target="../slideMasters/slideMaster1.xml"/><Relationship Id="rId1" Type="http://schemas.openxmlformats.org/officeDocument/2006/relationships/tags" Target="../tags/tag79.xml"/><Relationship Id="rId4" Type="http://schemas.openxmlformats.org/officeDocument/2006/relationships/image" Target="../media/image3.emf"/></Relationships>
</file>

<file path=ppt/slideLayouts/_rels/slideLayout10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81.xml"/><Relationship Id="rId4" Type="http://schemas.openxmlformats.org/officeDocument/2006/relationships/image" Target="../media/image3.emf"/></Relationships>
</file>

<file path=ppt/slideLayouts/_rels/slideLayout10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82.xml"/><Relationship Id="rId4" Type="http://schemas.openxmlformats.org/officeDocument/2006/relationships/image" Target="../media/image3.emf"/></Relationships>
</file>

<file path=ppt/slideLayouts/_rels/slideLayout10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83.xml"/><Relationship Id="rId4" Type="http://schemas.openxmlformats.org/officeDocument/2006/relationships/image" Target="../media/image3.emf"/></Relationships>
</file>

<file path=ppt/slideLayouts/_rels/slideLayout10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84.xml"/><Relationship Id="rId4" Type="http://schemas.openxmlformats.org/officeDocument/2006/relationships/image" Target="../media/image3.emf"/></Relationships>
</file>

<file path=ppt/slideLayouts/_rels/slideLayout10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2.xml"/><Relationship Id="rId1" Type="http://schemas.openxmlformats.org/officeDocument/2006/relationships/tags" Target="../tags/tag85.xml"/><Relationship Id="rId4" Type="http://schemas.openxmlformats.org/officeDocument/2006/relationships/image" Target="../media/image3.emf"/></Relationships>
</file>

<file path=ppt/slideLayouts/_rels/slideLayout10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86.xml"/><Relationship Id="rId4" Type="http://schemas.openxmlformats.org/officeDocument/2006/relationships/image" Target="../media/image3.emf"/></Relationships>
</file>

<file path=ppt/slideLayouts/_rels/slideLayout10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87.xml"/><Relationship Id="rId4" Type="http://schemas.openxmlformats.org/officeDocument/2006/relationships/image" Target="../media/image3.emf"/></Relationships>
</file>

<file path=ppt/slideLayouts/_rels/slideLayout10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88.xml"/><Relationship Id="rId4" Type="http://schemas.openxmlformats.org/officeDocument/2006/relationships/image" Target="../media/image3.emf"/></Relationships>
</file>

<file path=ppt/slideLayouts/_rels/slideLayout10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89.xml"/><Relationship Id="rId4" Type="http://schemas.openxmlformats.org/officeDocument/2006/relationships/image" Target="../media/image3.emf"/></Relationships>
</file>

<file path=ppt/slideLayouts/_rels/slideLayout10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90.xml"/><Relationship Id="rId4" Type="http://schemas.openxmlformats.org/officeDocument/2006/relationships/image" Target="../media/image3.emf"/></Relationships>
</file>

<file path=ppt/slideLayouts/_rels/slideLayout11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91.xml"/><Relationship Id="rId4" Type="http://schemas.openxmlformats.org/officeDocument/2006/relationships/image" Target="../media/image3.emf"/></Relationships>
</file>

<file path=ppt/slideLayouts/_rels/slideLayout11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92.xml"/><Relationship Id="rId4" Type="http://schemas.openxmlformats.org/officeDocument/2006/relationships/image" Target="../media/image3.emf"/></Relationships>
</file>

<file path=ppt/slideLayouts/_rels/slideLayout11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93.xml"/><Relationship Id="rId4" Type="http://schemas.openxmlformats.org/officeDocument/2006/relationships/image" Target="../media/image3.emf"/></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94.xml"/><Relationship Id="rId4" Type="http://schemas.openxmlformats.org/officeDocument/2006/relationships/image" Target="../media/image3.emf"/></Relationships>
</file>

<file path=ppt/slideLayouts/_rels/slideLayout11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2.xml"/><Relationship Id="rId1" Type="http://schemas.openxmlformats.org/officeDocument/2006/relationships/tags" Target="../tags/tag95.xml"/><Relationship Id="rId4" Type="http://schemas.openxmlformats.org/officeDocument/2006/relationships/image" Target="../media/image3.emf"/></Relationships>
</file>

<file path=ppt/slideLayouts/_rels/slideLayout11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2.xml"/><Relationship Id="rId1" Type="http://schemas.openxmlformats.org/officeDocument/2006/relationships/tags" Target="../tags/tag96.xml"/><Relationship Id="rId4" Type="http://schemas.openxmlformats.org/officeDocument/2006/relationships/image" Target="../media/image3.emf"/></Relationships>
</file>

<file path=ppt/slideLayouts/_rels/slideLayout117.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Master" Target="../slideMasters/slideMaster2.xml"/><Relationship Id="rId1" Type="http://schemas.openxmlformats.org/officeDocument/2006/relationships/tags" Target="../tags/tag97.xml"/><Relationship Id="rId4" Type="http://schemas.openxmlformats.org/officeDocument/2006/relationships/image" Target="../media/image3.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1 Insight Blue">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1310EB7-13A4-BB8A-13A1-9C51B848D658}"/>
              </a:ext>
            </a:extLst>
          </p:cNvPr>
          <p:cNvGraphicFramePr>
            <a:graphicFrameLocks noChangeAspect="1"/>
          </p:cNvGraphicFramePr>
          <p:nvPr userDrawn="1">
            <p:custDataLst>
              <p:tags r:id="rId1"/>
            </p:custDataLst>
            <p:extLst>
              <p:ext uri="{D42A27DB-BD31-4B8C-83A1-F6EECF244321}">
                <p14:modId xmlns:p14="http://schemas.microsoft.com/office/powerpoint/2010/main" val="17643476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1310EB7-13A4-BB8A-13A1-9C51B848D65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8" name="Bildplatzhalter 27">
            <a:extLst>
              <a:ext uri="{FF2B5EF4-FFF2-40B4-BE49-F238E27FC236}">
                <a16:creationId xmlns:a16="http://schemas.microsoft.com/office/drawing/2014/main" id="{ECD64FA6-0305-9143-AAFA-E4111F595C93}"/>
              </a:ext>
            </a:extLst>
          </p:cNvPr>
          <p:cNvSpPr>
            <a:spLocks noGrp="1"/>
          </p:cNvSpPr>
          <p:nvPr>
            <p:ph type="pic" sz="quarter" idx="13"/>
          </p:nvPr>
        </p:nvSpPr>
        <p:spPr>
          <a:xfrm>
            <a:off x="-4" y="3229609"/>
            <a:ext cx="12192002" cy="3628391"/>
          </a:xfrm>
          <a:custGeom>
            <a:avLst/>
            <a:gdLst>
              <a:gd name="connsiteX0" fmla="*/ 2 w 12192002"/>
              <a:gd name="connsiteY0" fmla="*/ 0 h 3628391"/>
              <a:gd name="connsiteX1" fmla="*/ 5 w 12192002"/>
              <a:gd name="connsiteY1" fmla="*/ 0 h 3628391"/>
              <a:gd name="connsiteX2" fmla="*/ 5 w 12192002"/>
              <a:gd name="connsiteY2" fmla="*/ 231141 h 3628391"/>
              <a:gd name="connsiteX3" fmla="*/ 5 w 12192002"/>
              <a:gd name="connsiteY3" fmla="*/ 923291 h 3628391"/>
              <a:gd name="connsiteX4" fmla="*/ 2072329 w 12192002"/>
              <a:gd name="connsiteY4" fmla="*/ 923291 h 3628391"/>
              <a:gd name="connsiteX5" fmla="*/ 2072329 w 12192002"/>
              <a:gd name="connsiteY5" fmla="*/ 1614491 h 3628391"/>
              <a:gd name="connsiteX6" fmla="*/ 1380179 w 12192002"/>
              <a:gd name="connsiteY6" fmla="*/ 1614491 h 3628391"/>
              <a:gd name="connsiteX7" fmla="*/ 1380179 w 12192002"/>
              <a:gd name="connsiteY7" fmla="*/ 2305691 h 3628391"/>
              <a:gd name="connsiteX8" fmla="*/ 2072329 w 12192002"/>
              <a:gd name="connsiteY8" fmla="*/ 2305691 h 3628391"/>
              <a:gd name="connsiteX9" fmla="*/ 2072329 w 12192002"/>
              <a:gd name="connsiteY9" fmla="*/ 1614491 h 3628391"/>
              <a:gd name="connsiteX10" fmla="*/ 2764479 w 12192002"/>
              <a:gd name="connsiteY10" fmla="*/ 1614491 h 3628391"/>
              <a:gd name="connsiteX11" fmla="*/ 3456630 w 12192002"/>
              <a:gd name="connsiteY11" fmla="*/ 1614491 h 3628391"/>
              <a:gd name="connsiteX12" fmla="*/ 4148779 w 12192002"/>
              <a:gd name="connsiteY12" fmla="*/ 1614491 h 3628391"/>
              <a:gd name="connsiteX13" fmla="*/ 4148779 w 12192002"/>
              <a:gd name="connsiteY13" fmla="*/ 923291 h 3628391"/>
              <a:gd name="connsiteX14" fmla="*/ 8301680 w 12192002"/>
              <a:gd name="connsiteY14" fmla="*/ 923291 h 3628391"/>
              <a:gd name="connsiteX15" fmla="*/ 8301680 w 12192002"/>
              <a:gd name="connsiteY15" fmla="*/ 231141 h 3628391"/>
              <a:gd name="connsiteX16" fmla="*/ 12192000 w 12192002"/>
              <a:gd name="connsiteY16" fmla="*/ 231141 h 3628391"/>
              <a:gd name="connsiteX17" fmla="*/ 12192002 w 12192002"/>
              <a:gd name="connsiteY17" fmla="*/ 231141 h 3628391"/>
              <a:gd name="connsiteX18" fmla="*/ 12192002 w 12192002"/>
              <a:gd name="connsiteY18" fmla="*/ 3628391 h 3628391"/>
              <a:gd name="connsiteX19" fmla="*/ 532440 w 12192002"/>
              <a:gd name="connsiteY19" fmla="*/ 3628391 h 3628391"/>
              <a:gd name="connsiteX20" fmla="*/ 12247 w 12192002"/>
              <a:gd name="connsiteY20" fmla="*/ 3628391 h 3628391"/>
              <a:gd name="connsiteX21" fmla="*/ 0 w 12192002"/>
              <a:gd name="connsiteY21" fmla="*/ 3628391 h 3628391"/>
              <a:gd name="connsiteX22" fmla="*/ 0 w 12192002"/>
              <a:gd name="connsiteY22" fmla="*/ 934721 h 3628391"/>
              <a:gd name="connsiteX23" fmla="*/ 2 w 12192002"/>
              <a:gd name="connsiteY23" fmla="*/ 934721 h 3628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2" h="3628391">
                <a:moveTo>
                  <a:pt x="2" y="0"/>
                </a:moveTo>
                <a:lnTo>
                  <a:pt x="5" y="0"/>
                </a:lnTo>
                <a:lnTo>
                  <a:pt x="5" y="231141"/>
                </a:lnTo>
                <a:lnTo>
                  <a:pt x="5" y="923291"/>
                </a:lnTo>
                <a:lnTo>
                  <a:pt x="2072329" y="923291"/>
                </a:lnTo>
                <a:lnTo>
                  <a:pt x="2072329" y="1614491"/>
                </a:lnTo>
                <a:lnTo>
                  <a:pt x="1380179" y="1614491"/>
                </a:lnTo>
                <a:lnTo>
                  <a:pt x="1380179" y="2305691"/>
                </a:lnTo>
                <a:lnTo>
                  <a:pt x="2072329" y="2305691"/>
                </a:lnTo>
                <a:lnTo>
                  <a:pt x="2072329" y="1614491"/>
                </a:lnTo>
                <a:lnTo>
                  <a:pt x="2764479" y="1614491"/>
                </a:lnTo>
                <a:lnTo>
                  <a:pt x="3456630" y="1614491"/>
                </a:lnTo>
                <a:lnTo>
                  <a:pt x="4148779" y="1614491"/>
                </a:lnTo>
                <a:lnTo>
                  <a:pt x="4148779" y="923291"/>
                </a:lnTo>
                <a:lnTo>
                  <a:pt x="8301680" y="923291"/>
                </a:lnTo>
                <a:lnTo>
                  <a:pt x="8301680" y="231141"/>
                </a:lnTo>
                <a:lnTo>
                  <a:pt x="12192000" y="231141"/>
                </a:lnTo>
                <a:lnTo>
                  <a:pt x="12192002" y="231141"/>
                </a:lnTo>
                <a:lnTo>
                  <a:pt x="12192002" y="3628391"/>
                </a:lnTo>
                <a:lnTo>
                  <a:pt x="532440" y="3628391"/>
                </a:lnTo>
                <a:lnTo>
                  <a:pt x="12247" y="3628391"/>
                </a:lnTo>
                <a:lnTo>
                  <a:pt x="0" y="3628391"/>
                </a:lnTo>
                <a:lnTo>
                  <a:pt x="0" y="934721"/>
                </a:lnTo>
                <a:lnTo>
                  <a:pt x="2" y="934721"/>
                </a:lnTo>
                <a:close/>
              </a:path>
            </a:pathLst>
          </a:custGeom>
          <a:solidFill>
            <a:schemeClr val="bg1">
              <a:lumMod val="95000"/>
            </a:schemeClr>
          </a:solidFill>
          <a:ln>
            <a:noFill/>
          </a:ln>
        </p:spPr>
        <p:txBody>
          <a:bodyPr wrap="square" lIns="0" tIns="0" rIns="0" bIns="360000" anchor="b">
            <a:noAutofit/>
          </a:bodyPr>
          <a:lstStyle>
            <a:lvl1pPr marL="0" indent="0" algn="ctr">
              <a:buNone/>
              <a:defRPr>
                <a:solidFill>
                  <a:schemeClr val="bg1">
                    <a:lumMod val="65000"/>
                  </a:schemeClr>
                </a:solidFill>
              </a:defRPr>
            </a:lvl1pPr>
          </a:lstStyle>
          <a:p>
            <a:r>
              <a:rPr lang="de-DE" dirty="0"/>
              <a:t>Bild durch Klicken auf Symbol hinzufügen</a:t>
            </a:r>
          </a:p>
        </p:txBody>
      </p:sp>
      <p:sp>
        <p:nvSpPr>
          <p:cNvPr id="7" name="Freihandform: Form 6">
            <a:extLst>
              <a:ext uri="{FF2B5EF4-FFF2-40B4-BE49-F238E27FC236}">
                <a16:creationId xmlns:a16="http://schemas.microsoft.com/office/drawing/2014/main" id="{6CE9964D-4862-45F7-D598-947DC2B0A8E8}"/>
              </a:ext>
            </a:extLst>
          </p:cNvPr>
          <p:cNvSpPr>
            <a:spLocks/>
          </p:cNvSpPr>
          <p:nvPr userDrawn="1"/>
        </p:nvSpPr>
        <p:spPr>
          <a:xfrm>
            <a:off x="2" y="0"/>
            <a:ext cx="12191999" cy="5535300"/>
          </a:xfrm>
          <a:custGeom>
            <a:avLst/>
            <a:gdLst>
              <a:gd name="connsiteX0" fmla="*/ 1380174 w 12191999"/>
              <a:gd name="connsiteY0" fmla="*/ 4844100 h 5535300"/>
              <a:gd name="connsiteX1" fmla="*/ 2072324 w 12191999"/>
              <a:gd name="connsiteY1" fmla="*/ 4844100 h 5535300"/>
              <a:gd name="connsiteX2" fmla="*/ 2072324 w 12191999"/>
              <a:gd name="connsiteY2" fmla="*/ 5535300 h 5535300"/>
              <a:gd name="connsiteX3" fmla="*/ 1380174 w 12191999"/>
              <a:gd name="connsiteY3" fmla="*/ 5535300 h 5535300"/>
              <a:gd name="connsiteX4" fmla="*/ 0 w 12191999"/>
              <a:gd name="connsiteY4" fmla="*/ 0 h 5535300"/>
              <a:gd name="connsiteX5" fmla="*/ 12191999 w 12191999"/>
              <a:gd name="connsiteY5" fmla="*/ 0 h 5535300"/>
              <a:gd name="connsiteX6" fmla="*/ 12191999 w 12191999"/>
              <a:gd name="connsiteY6" fmla="*/ 3460750 h 5535300"/>
              <a:gd name="connsiteX7" fmla="*/ 8301675 w 12191999"/>
              <a:gd name="connsiteY7" fmla="*/ 3460750 h 5535300"/>
              <a:gd name="connsiteX8" fmla="*/ 8301675 w 12191999"/>
              <a:gd name="connsiteY8" fmla="*/ 4152900 h 5535300"/>
              <a:gd name="connsiteX9" fmla="*/ 4148774 w 12191999"/>
              <a:gd name="connsiteY9" fmla="*/ 4152900 h 5535300"/>
              <a:gd name="connsiteX10" fmla="*/ 4148774 w 12191999"/>
              <a:gd name="connsiteY10" fmla="*/ 4844100 h 5535300"/>
              <a:gd name="connsiteX11" fmla="*/ 3456625 w 12191999"/>
              <a:gd name="connsiteY11" fmla="*/ 4844100 h 5535300"/>
              <a:gd name="connsiteX12" fmla="*/ 2764474 w 12191999"/>
              <a:gd name="connsiteY12" fmla="*/ 4844100 h 5535300"/>
              <a:gd name="connsiteX13" fmla="*/ 2072324 w 12191999"/>
              <a:gd name="connsiteY13" fmla="*/ 4844100 h 5535300"/>
              <a:gd name="connsiteX14" fmla="*/ 2072324 w 12191999"/>
              <a:gd name="connsiteY14" fmla="*/ 4152900 h 5535300"/>
              <a:gd name="connsiteX15" fmla="*/ 0 w 12191999"/>
              <a:gd name="connsiteY15" fmla="*/ 4152900 h 5535300"/>
              <a:gd name="connsiteX16" fmla="*/ 0 w 12191999"/>
              <a:gd name="connsiteY16" fmla="*/ 3460750 h 553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1999" h="5535300">
                <a:moveTo>
                  <a:pt x="1380174" y="4844100"/>
                </a:moveTo>
                <a:lnTo>
                  <a:pt x="2072324" y="4844100"/>
                </a:lnTo>
                <a:lnTo>
                  <a:pt x="2072324" y="5535300"/>
                </a:lnTo>
                <a:lnTo>
                  <a:pt x="1380174" y="5535300"/>
                </a:lnTo>
                <a:close/>
                <a:moveTo>
                  <a:pt x="0" y="0"/>
                </a:moveTo>
                <a:lnTo>
                  <a:pt x="12191999" y="0"/>
                </a:lnTo>
                <a:lnTo>
                  <a:pt x="12191999" y="3460750"/>
                </a:lnTo>
                <a:lnTo>
                  <a:pt x="8301675" y="3460750"/>
                </a:lnTo>
                <a:lnTo>
                  <a:pt x="8301675" y="4152900"/>
                </a:lnTo>
                <a:lnTo>
                  <a:pt x="4148774" y="4152900"/>
                </a:lnTo>
                <a:lnTo>
                  <a:pt x="4148774" y="4844100"/>
                </a:lnTo>
                <a:lnTo>
                  <a:pt x="3456625" y="4844100"/>
                </a:lnTo>
                <a:lnTo>
                  <a:pt x="2764474" y="4844100"/>
                </a:lnTo>
                <a:lnTo>
                  <a:pt x="2072324" y="4844100"/>
                </a:lnTo>
                <a:lnTo>
                  <a:pt x="2072324" y="4152900"/>
                </a:lnTo>
                <a:lnTo>
                  <a:pt x="0" y="4152900"/>
                </a:lnTo>
                <a:lnTo>
                  <a:pt x="0" y="3460750"/>
                </a:lnTo>
                <a:close/>
              </a:path>
            </a:pathLst>
          </a:custGeom>
          <a:solidFill>
            <a:srgbClr val="5D9FFF"/>
          </a:solidFill>
        </p:spPr>
        <p:txBody>
          <a:bodyPr wrap="square">
            <a:noAutofit/>
          </a:bodyPr>
          <a:lstStyle/>
          <a:p>
            <a:endParaRPr lang="de-DE" noProof="0" dirty="0"/>
          </a:p>
        </p:txBody>
      </p:sp>
      <p:grpSp>
        <p:nvGrpSpPr>
          <p:cNvPr id="3" name="Gruppieren 2">
            <a:extLst>
              <a:ext uri="{FF2B5EF4-FFF2-40B4-BE49-F238E27FC236}">
                <a16:creationId xmlns:a16="http://schemas.microsoft.com/office/drawing/2014/main" id="{C873156B-8C42-DD5B-296B-EE148E189E19}"/>
              </a:ext>
            </a:extLst>
          </p:cNvPr>
          <p:cNvGrpSpPr>
            <a:grpSpLocks/>
          </p:cNvGrpSpPr>
          <p:nvPr userDrawn="1"/>
        </p:nvGrpSpPr>
        <p:grpSpPr>
          <a:xfrm>
            <a:off x="8603625" y="692150"/>
            <a:ext cx="2893047" cy="404846"/>
            <a:chOff x="12619050" y="1762052"/>
            <a:chExt cx="6371004" cy="891542"/>
          </a:xfrm>
        </p:grpSpPr>
        <p:sp>
          <p:nvSpPr>
            <p:cNvPr id="5" name="object 26">
              <a:extLst>
                <a:ext uri="{FF2B5EF4-FFF2-40B4-BE49-F238E27FC236}">
                  <a16:creationId xmlns:a16="http://schemas.microsoft.com/office/drawing/2014/main" id="{6752DD9A-F051-4C89-F4D1-BB1691767CF8}"/>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6" name="object 27">
              <a:extLst>
                <a:ext uri="{FF2B5EF4-FFF2-40B4-BE49-F238E27FC236}">
                  <a16:creationId xmlns:a16="http://schemas.microsoft.com/office/drawing/2014/main" id="{6D0594AE-F5AB-8168-EF38-E00A86E84736}"/>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8" name="object 28">
              <a:extLst>
                <a:ext uri="{FF2B5EF4-FFF2-40B4-BE49-F238E27FC236}">
                  <a16:creationId xmlns:a16="http://schemas.microsoft.com/office/drawing/2014/main" id="{609CD79B-C2E6-7FC4-D0BA-3D04E365493C}"/>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9" name="object 29">
              <a:extLst>
                <a:ext uri="{FF2B5EF4-FFF2-40B4-BE49-F238E27FC236}">
                  <a16:creationId xmlns:a16="http://schemas.microsoft.com/office/drawing/2014/main" id="{8ACE74C0-12A5-4E9B-0B06-8DB62296C4DA}"/>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0" name="object 30">
              <a:extLst>
                <a:ext uri="{FF2B5EF4-FFF2-40B4-BE49-F238E27FC236}">
                  <a16:creationId xmlns:a16="http://schemas.microsoft.com/office/drawing/2014/main" id="{9F01F276-B5FD-71BC-1B38-55D1E47EAFC1}"/>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1" name="object 31">
              <a:extLst>
                <a:ext uri="{FF2B5EF4-FFF2-40B4-BE49-F238E27FC236}">
                  <a16:creationId xmlns:a16="http://schemas.microsoft.com/office/drawing/2014/main" id="{A77541E0-6290-0018-EF22-88EB36FB6595}"/>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20" name="object 32">
              <a:extLst>
                <a:ext uri="{FF2B5EF4-FFF2-40B4-BE49-F238E27FC236}">
                  <a16:creationId xmlns:a16="http://schemas.microsoft.com/office/drawing/2014/main" id="{CFF0F5DD-EB57-C705-494F-18B95FF997F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6" name="Titel 15">
            <a:extLst>
              <a:ext uri="{FF2B5EF4-FFF2-40B4-BE49-F238E27FC236}">
                <a16:creationId xmlns:a16="http://schemas.microsoft.com/office/drawing/2014/main" id="{252DAB61-F2ED-5B9E-C49A-B1E3A33BB492}"/>
              </a:ext>
            </a:extLst>
          </p:cNvPr>
          <p:cNvSpPr>
            <a:spLocks noGrp="1"/>
          </p:cNvSpPr>
          <p:nvPr>
            <p:ph type="title" hasCustomPrompt="1"/>
          </p:nvPr>
        </p:nvSpPr>
        <p:spPr>
          <a:xfrm>
            <a:off x="695325" y="556012"/>
            <a:ext cx="7579228" cy="3323987"/>
          </a:xfrm>
        </p:spPr>
        <p:txBody>
          <a:bodyPr vert="horz"/>
          <a:lstStyle>
            <a:lvl1pPr>
              <a:lnSpc>
                <a:spcPct val="90000"/>
              </a:lnSpc>
              <a:defRPr sz="8000"/>
            </a:lvl1pPr>
          </a:lstStyle>
          <a:p>
            <a:r>
              <a:rPr lang="de-DE"/>
              <a:t>Überschrift, </a:t>
            </a:r>
            <a:br>
              <a:rPr lang="de-DE"/>
            </a:br>
            <a:r>
              <a:rPr lang="de-DE"/>
              <a:t>80pt, </a:t>
            </a:r>
            <a:br>
              <a:rPr lang="de-DE"/>
            </a:br>
            <a:r>
              <a:rPr lang="de-DE"/>
              <a:t>Dreizeilig</a:t>
            </a:r>
            <a:endParaRPr lang="en-US"/>
          </a:p>
        </p:txBody>
      </p:sp>
    </p:spTree>
    <p:extLst>
      <p:ext uri="{BB962C8B-B14F-4D97-AF65-F5344CB8AC3E}">
        <p14:creationId xmlns:p14="http://schemas.microsoft.com/office/powerpoint/2010/main" val="3406511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2 Focus Lime">
    <p:bg>
      <p:bgPr>
        <a:solidFill>
          <a:schemeClr val="accent1"/>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678154AB-AB3E-1D20-7D37-EAD2F491C0A2}"/>
              </a:ext>
            </a:extLst>
          </p:cNvPr>
          <p:cNvGraphicFramePr>
            <a:graphicFrameLocks noChangeAspect="1"/>
          </p:cNvGraphicFramePr>
          <p:nvPr userDrawn="1">
            <p:custDataLst>
              <p:tags r:id="rId1"/>
            </p:custDataLst>
            <p:extLst>
              <p:ext uri="{D42A27DB-BD31-4B8C-83A1-F6EECF244321}">
                <p14:modId xmlns:p14="http://schemas.microsoft.com/office/powerpoint/2010/main" val="6272070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7" name="think-cell data - do not delete" hidden="1">
                        <a:extLst>
                          <a:ext uri="{FF2B5EF4-FFF2-40B4-BE49-F238E27FC236}">
                            <a16:creationId xmlns:a16="http://schemas.microsoft.com/office/drawing/2014/main" id="{678154AB-AB3E-1D20-7D37-EAD2F491C0A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2" name="Bildplatzhalter 21">
            <a:extLst>
              <a:ext uri="{FF2B5EF4-FFF2-40B4-BE49-F238E27FC236}">
                <a16:creationId xmlns:a16="http://schemas.microsoft.com/office/drawing/2014/main" id="{9F42E035-270D-8806-88E5-22E49C51A1DF}"/>
              </a:ext>
            </a:extLst>
          </p:cNvPr>
          <p:cNvSpPr>
            <a:spLocks noGrp="1"/>
          </p:cNvSpPr>
          <p:nvPr>
            <p:ph type="pic" sz="quarter" idx="11"/>
          </p:nvPr>
        </p:nvSpPr>
        <p:spPr>
          <a:xfrm>
            <a:off x="0" y="0"/>
            <a:ext cx="12191999" cy="3068320"/>
          </a:xfrm>
          <a:custGeom>
            <a:avLst/>
            <a:gdLst>
              <a:gd name="connsiteX0" fmla="*/ 0 w 12191999"/>
              <a:gd name="connsiteY0" fmla="*/ 0 h 3068320"/>
              <a:gd name="connsiteX1" fmla="*/ 12191999 w 12191999"/>
              <a:gd name="connsiteY1" fmla="*/ 0 h 3068320"/>
              <a:gd name="connsiteX2" fmla="*/ 12191999 w 12191999"/>
              <a:gd name="connsiteY2" fmla="*/ 3068320 h 3068320"/>
              <a:gd name="connsiteX3" fmla="*/ 12191996 w 12191999"/>
              <a:gd name="connsiteY3" fmla="*/ 3068320 h 3068320"/>
              <a:gd name="connsiteX4" fmla="*/ 12191996 w 12191999"/>
              <a:gd name="connsiteY4" fmla="*/ 2952750 h 3068320"/>
              <a:gd name="connsiteX5" fmla="*/ 8127999 w 12191999"/>
              <a:gd name="connsiteY5" fmla="*/ 2952750 h 3068320"/>
              <a:gd name="connsiteX6" fmla="*/ 8127999 w 12191999"/>
              <a:gd name="connsiteY6" fmla="*/ 2260600 h 3068320"/>
              <a:gd name="connsiteX7" fmla="*/ 1524000 w 12191999"/>
              <a:gd name="connsiteY7" fmla="*/ 2260600 h 3068320"/>
              <a:gd name="connsiteX8" fmla="*/ 1524000 w 12191999"/>
              <a:gd name="connsiteY8" fmla="*/ 1568450 h 3068320"/>
              <a:gd name="connsiteX9" fmla="*/ 0 w 12191999"/>
              <a:gd name="connsiteY9" fmla="*/ 1568450 h 3068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9" h="3068320">
                <a:moveTo>
                  <a:pt x="0" y="0"/>
                </a:moveTo>
                <a:lnTo>
                  <a:pt x="12191999" y="0"/>
                </a:lnTo>
                <a:lnTo>
                  <a:pt x="12191999" y="3068320"/>
                </a:lnTo>
                <a:lnTo>
                  <a:pt x="12191996" y="3068320"/>
                </a:lnTo>
                <a:lnTo>
                  <a:pt x="12191996" y="2952750"/>
                </a:lnTo>
                <a:lnTo>
                  <a:pt x="8127999" y="2952750"/>
                </a:lnTo>
                <a:lnTo>
                  <a:pt x="8127999" y="2260600"/>
                </a:lnTo>
                <a:lnTo>
                  <a:pt x="1524000" y="2260600"/>
                </a:lnTo>
                <a:lnTo>
                  <a:pt x="1524000" y="1568450"/>
                </a:lnTo>
                <a:lnTo>
                  <a:pt x="0" y="1568450"/>
                </a:lnTo>
                <a:close/>
              </a:path>
            </a:pathLst>
          </a:custGeom>
          <a:solidFill>
            <a:schemeClr val="bg1">
              <a:lumMod val="95000"/>
            </a:schemeClr>
          </a:solidFill>
        </p:spPr>
        <p:txBody>
          <a:bodyPr wrap="square" lIns="0" tIns="360000" rIns="0" bIns="0">
            <a:noAutofit/>
          </a:bodyPr>
          <a:lstStyle>
            <a:lvl1pPr marL="0" indent="0" algn="ctr">
              <a:buNone/>
              <a:defRPr>
                <a:solidFill>
                  <a:schemeClr val="bg1">
                    <a:lumMod val="65000"/>
                  </a:schemeClr>
                </a:solidFill>
              </a:defRPr>
            </a:lvl1pPr>
          </a:lstStyle>
          <a:p>
            <a:r>
              <a:rPr lang="de-DE" dirty="0"/>
              <a:t>Bild durch Klicken auf Symbol hinzufügen</a:t>
            </a:r>
          </a:p>
        </p:txBody>
      </p:sp>
      <p:sp>
        <p:nvSpPr>
          <p:cNvPr id="20" name="Freihandform: Form 19">
            <a:extLst>
              <a:ext uri="{FF2B5EF4-FFF2-40B4-BE49-F238E27FC236}">
                <a16:creationId xmlns:a16="http://schemas.microsoft.com/office/drawing/2014/main" id="{DFAC0C40-9522-3E6A-514F-10397FD29198}"/>
              </a:ext>
            </a:extLst>
          </p:cNvPr>
          <p:cNvSpPr>
            <a:spLocks/>
          </p:cNvSpPr>
          <p:nvPr userDrawn="1"/>
        </p:nvSpPr>
        <p:spPr>
          <a:xfrm>
            <a:off x="0" y="1568449"/>
            <a:ext cx="12191997" cy="5289550"/>
          </a:xfrm>
          <a:custGeom>
            <a:avLst/>
            <a:gdLst>
              <a:gd name="connsiteX0" fmla="*/ 0 w 12191997"/>
              <a:gd name="connsiteY0" fmla="*/ 0 h 5289550"/>
              <a:gd name="connsiteX1" fmla="*/ 1524000 w 12191997"/>
              <a:gd name="connsiteY1" fmla="*/ 0 h 5289550"/>
              <a:gd name="connsiteX2" fmla="*/ 1524000 w 12191997"/>
              <a:gd name="connsiteY2" fmla="*/ 692150 h 5289550"/>
              <a:gd name="connsiteX3" fmla="*/ 8128000 w 12191997"/>
              <a:gd name="connsiteY3" fmla="*/ 692150 h 5289550"/>
              <a:gd name="connsiteX4" fmla="*/ 8128000 w 12191997"/>
              <a:gd name="connsiteY4" fmla="*/ 1384300 h 5289550"/>
              <a:gd name="connsiteX5" fmla="*/ 12191997 w 12191997"/>
              <a:gd name="connsiteY5" fmla="*/ 1384300 h 5289550"/>
              <a:gd name="connsiteX6" fmla="*/ 12191997 w 12191997"/>
              <a:gd name="connsiteY6" fmla="*/ 3721100 h 5289550"/>
              <a:gd name="connsiteX7" fmla="*/ 12191997 w 12191997"/>
              <a:gd name="connsiteY7" fmla="*/ 4781551 h 5289550"/>
              <a:gd name="connsiteX8" fmla="*/ 12191997 w 12191997"/>
              <a:gd name="connsiteY8" fmla="*/ 5289550 h 5289550"/>
              <a:gd name="connsiteX9" fmla="*/ 0 w 12191997"/>
              <a:gd name="connsiteY9" fmla="*/ 5289550 h 5289550"/>
              <a:gd name="connsiteX10" fmla="*/ 0 w 12191997"/>
              <a:gd name="connsiteY10" fmla="*/ 4781551 h 5289550"/>
              <a:gd name="connsiteX11" fmla="*/ 0 w 12191997"/>
              <a:gd name="connsiteY11" fmla="*/ 3721100 h 5289550"/>
              <a:gd name="connsiteX12" fmla="*/ 0 w 12191997"/>
              <a:gd name="connsiteY12" fmla="*/ 1384300 h 5289550"/>
              <a:gd name="connsiteX13" fmla="*/ 0 w 12191997"/>
              <a:gd name="connsiteY13" fmla="*/ 692150 h 528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1997" h="5289550">
                <a:moveTo>
                  <a:pt x="0" y="0"/>
                </a:moveTo>
                <a:lnTo>
                  <a:pt x="1524000" y="0"/>
                </a:lnTo>
                <a:lnTo>
                  <a:pt x="1524000" y="692150"/>
                </a:lnTo>
                <a:lnTo>
                  <a:pt x="8128000" y="692150"/>
                </a:lnTo>
                <a:lnTo>
                  <a:pt x="8128000" y="1384300"/>
                </a:lnTo>
                <a:lnTo>
                  <a:pt x="12191997" y="1384300"/>
                </a:lnTo>
                <a:lnTo>
                  <a:pt x="12191997" y="3721100"/>
                </a:lnTo>
                <a:lnTo>
                  <a:pt x="12191997" y="4781551"/>
                </a:lnTo>
                <a:lnTo>
                  <a:pt x="12191997" y="5289550"/>
                </a:lnTo>
                <a:lnTo>
                  <a:pt x="0" y="5289550"/>
                </a:lnTo>
                <a:lnTo>
                  <a:pt x="0" y="4781551"/>
                </a:lnTo>
                <a:lnTo>
                  <a:pt x="0" y="3721100"/>
                </a:lnTo>
                <a:lnTo>
                  <a:pt x="0" y="1384300"/>
                </a:lnTo>
                <a:lnTo>
                  <a:pt x="0" y="692150"/>
                </a:lnTo>
                <a:close/>
              </a:path>
            </a:pathLst>
          </a:custGeom>
          <a:solidFill>
            <a:srgbClr val="EBFF6A"/>
          </a:solidFill>
        </p:spPr>
        <p:txBody>
          <a:bodyPr wrap="square">
            <a:noAutofit/>
          </a:bodyPr>
          <a:lstStyle/>
          <a:p>
            <a:endParaRPr lang="de-DE" noProof="0" dirty="0"/>
          </a:p>
        </p:txBody>
      </p:sp>
      <p:grpSp>
        <p:nvGrpSpPr>
          <p:cNvPr id="3" name="Gruppieren 2">
            <a:extLst>
              <a:ext uri="{FF2B5EF4-FFF2-40B4-BE49-F238E27FC236}">
                <a16:creationId xmlns:a16="http://schemas.microsoft.com/office/drawing/2014/main" id="{7A304978-01DF-FC04-5B97-DF8A328E493A}"/>
              </a:ext>
            </a:extLst>
          </p:cNvPr>
          <p:cNvGrpSpPr>
            <a:grpSpLocks/>
          </p:cNvGrpSpPr>
          <p:nvPr userDrawn="1"/>
        </p:nvGrpSpPr>
        <p:grpSpPr>
          <a:xfrm>
            <a:off x="8603625" y="5761004"/>
            <a:ext cx="2893047" cy="404846"/>
            <a:chOff x="12619050" y="1762052"/>
            <a:chExt cx="6371004" cy="891542"/>
          </a:xfrm>
        </p:grpSpPr>
        <p:sp>
          <p:nvSpPr>
            <p:cNvPr id="4" name="object 26">
              <a:extLst>
                <a:ext uri="{FF2B5EF4-FFF2-40B4-BE49-F238E27FC236}">
                  <a16:creationId xmlns:a16="http://schemas.microsoft.com/office/drawing/2014/main" id="{DDFD2454-E1D4-AAB8-1465-B9DDF7BAE950}"/>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5" name="object 27">
              <a:extLst>
                <a:ext uri="{FF2B5EF4-FFF2-40B4-BE49-F238E27FC236}">
                  <a16:creationId xmlns:a16="http://schemas.microsoft.com/office/drawing/2014/main" id="{3D47D7A5-8B28-772A-C8CE-56D6BC68C0D6}"/>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6" name="object 28">
              <a:extLst>
                <a:ext uri="{FF2B5EF4-FFF2-40B4-BE49-F238E27FC236}">
                  <a16:creationId xmlns:a16="http://schemas.microsoft.com/office/drawing/2014/main" id="{B8F24AD6-A24F-E0D8-6EAE-B553FA710468}"/>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8" name="object 29">
              <a:extLst>
                <a:ext uri="{FF2B5EF4-FFF2-40B4-BE49-F238E27FC236}">
                  <a16:creationId xmlns:a16="http://schemas.microsoft.com/office/drawing/2014/main" id="{832C8B47-10E7-D9A2-74C4-487E3939A8D0}"/>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9" name="object 30">
              <a:extLst>
                <a:ext uri="{FF2B5EF4-FFF2-40B4-BE49-F238E27FC236}">
                  <a16:creationId xmlns:a16="http://schemas.microsoft.com/office/drawing/2014/main" id="{F93C932D-0A2B-7051-DEE6-3A06CBB13ECF}"/>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0" name="object 31">
              <a:extLst>
                <a:ext uri="{FF2B5EF4-FFF2-40B4-BE49-F238E27FC236}">
                  <a16:creationId xmlns:a16="http://schemas.microsoft.com/office/drawing/2014/main" id="{8E62206E-06A6-DA66-332B-ED3C10AE0AC5}"/>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1" name="object 32">
              <a:extLst>
                <a:ext uri="{FF2B5EF4-FFF2-40B4-BE49-F238E27FC236}">
                  <a16:creationId xmlns:a16="http://schemas.microsoft.com/office/drawing/2014/main" id="{55EC76DD-67F3-52E6-76C6-34DB0FEB2CB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2" name="Titel 11">
            <a:extLst>
              <a:ext uri="{FF2B5EF4-FFF2-40B4-BE49-F238E27FC236}">
                <a16:creationId xmlns:a16="http://schemas.microsoft.com/office/drawing/2014/main" id="{1DF610E4-4EDB-C47D-30F4-F596FBFCC152}"/>
              </a:ext>
            </a:extLst>
          </p:cNvPr>
          <p:cNvSpPr>
            <a:spLocks noGrp="1"/>
          </p:cNvSpPr>
          <p:nvPr>
            <p:ph type="title" hasCustomPrompt="1"/>
          </p:nvPr>
        </p:nvSpPr>
        <p:spPr>
          <a:xfrm>
            <a:off x="695325" y="2953623"/>
            <a:ext cx="10801350" cy="3323987"/>
          </a:xfrm>
        </p:spPr>
        <p:txBody>
          <a:bodyPr vert="horz"/>
          <a:lstStyle>
            <a:lvl1pPr>
              <a:lnSpc>
                <a:spcPct val="90000"/>
              </a:lnSpc>
              <a:defRPr sz="8000"/>
            </a:lvl1pPr>
          </a:lstStyle>
          <a:p>
            <a:r>
              <a:rPr lang="de-DE"/>
              <a:t>Überschrift, </a:t>
            </a:r>
            <a:br>
              <a:rPr lang="de-DE"/>
            </a:br>
            <a:r>
              <a:rPr lang="de-DE"/>
              <a:t>80pt, </a:t>
            </a:r>
            <a:br>
              <a:rPr lang="de-DE"/>
            </a:br>
            <a:r>
              <a:rPr lang="de-DE"/>
              <a:t>Dreizeilig</a:t>
            </a:r>
            <a:endParaRPr lang="en-US"/>
          </a:p>
        </p:txBody>
      </p:sp>
    </p:spTree>
    <p:extLst>
      <p:ext uri="{BB962C8B-B14F-4D97-AF65-F5344CB8AC3E}">
        <p14:creationId xmlns:p14="http://schemas.microsoft.com/office/powerpoint/2010/main" val="2221002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2 Data Mint">
    <p:bg>
      <p:bgPr>
        <a:solidFill>
          <a:schemeClr val="accent3"/>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678154AB-AB3E-1D20-7D37-EAD2F491C0A2}"/>
              </a:ext>
            </a:extLst>
          </p:cNvPr>
          <p:cNvGraphicFramePr>
            <a:graphicFrameLocks noChangeAspect="1"/>
          </p:cNvGraphicFramePr>
          <p:nvPr userDrawn="1">
            <p:custDataLst>
              <p:tags r:id="rId1"/>
            </p:custDataLst>
            <p:extLst>
              <p:ext uri="{D42A27DB-BD31-4B8C-83A1-F6EECF244321}">
                <p14:modId xmlns:p14="http://schemas.microsoft.com/office/powerpoint/2010/main" val="17758452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7" name="think-cell data - do not delete" hidden="1">
                        <a:extLst>
                          <a:ext uri="{FF2B5EF4-FFF2-40B4-BE49-F238E27FC236}">
                            <a16:creationId xmlns:a16="http://schemas.microsoft.com/office/drawing/2014/main" id="{678154AB-AB3E-1D20-7D37-EAD2F491C0A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2" name="Bildplatzhalter 21">
            <a:extLst>
              <a:ext uri="{FF2B5EF4-FFF2-40B4-BE49-F238E27FC236}">
                <a16:creationId xmlns:a16="http://schemas.microsoft.com/office/drawing/2014/main" id="{9F42E035-270D-8806-88E5-22E49C51A1DF}"/>
              </a:ext>
            </a:extLst>
          </p:cNvPr>
          <p:cNvSpPr>
            <a:spLocks noGrp="1"/>
          </p:cNvSpPr>
          <p:nvPr>
            <p:ph type="pic" sz="quarter" idx="11"/>
          </p:nvPr>
        </p:nvSpPr>
        <p:spPr>
          <a:xfrm>
            <a:off x="0" y="0"/>
            <a:ext cx="12191999" cy="3068320"/>
          </a:xfrm>
          <a:custGeom>
            <a:avLst/>
            <a:gdLst>
              <a:gd name="connsiteX0" fmla="*/ 0 w 12191999"/>
              <a:gd name="connsiteY0" fmla="*/ 0 h 3068320"/>
              <a:gd name="connsiteX1" fmla="*/ 12191999 w 12191999"/>
              <a:gd name="connsiteY1" fmla="*/ 0 h 3068320"/>
              <a:gd name="connsiteX2" fmla="*/ 12191999 w 12191999"/>
              <a:gd name="connsiteY2" fmla="*/ 3068320 h 3068320"/>
              <a:gd name="connsiteX3" fmla="*/ 12191996 w 12191999"/>
              <a:gd name="connsiteY3" fmla="*/ 3068320 h 3068320"/>
              <a:gd name="connsiteX4" fmla="*/ 12191996 w 12191999"/>
              <a:gd name="connsiteY4" fmla="*/ 2952750 h 3068320"/>
              <a:gd name="connsiteX5" fmla="*/ 8127999 w 12191999"/>
              <a:gd name="connsiteY5" fmla="*/ 2952750 h 3068320"/>
              <a:gd name="connsiteX6" fmla="*/ 8127999 w 12191999"/>
              <a:gd name="connsiteY6" fmla="*/ 2260600 h 3068320"/>
              <a:gd name="connsiteX7" fmla="*/ 1524000 w 12191999"/>
              <a:gd name="connsiteY7" fmla="*/ 2260600 h 3068320"/>
              <a:gd name="connsiteX8" fmla="*/ 1524000 w 12191999"/>
              <a:gd name="connsiteY8" fmla="*/ 1568450 h 3068320"/>
              <a:gd name="connsiteX9" fmla="*/ 0 w 12191999"/>
              <a:gd name="connsiteY9" fmla="*/ 1568450 h 3068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9" h="3068320">
                <a:moveTo>
                  <a:pt x="0" y="0"/>
                </a:moveTo>
                <a:lnTo>
                  <a:pt x="12191999" y="0"/>
                </a:lnTo>
                <a:lnTo>
                  <a:pt x="12191999" y="3068320"/>
                </a:lnTo>
                <a:lnTo>
                  <a:pt x="12191996" y="3068320"/>
                </a:lnTo>
                <a:lnTo>
                  <a:pt x="12191996" y="2952750"/>
                </a:lnTo>
                <a:lnTo>
                  <a:pt x="8127999" y="2952750"/>
                </a:lnTo>
                <a:lnTo>
                  <a:pt x="8127999" y="2260600"/>
                </a:lnTo>
                <a:lnTo>
                  <a:pt x="1524000" y="2260600"/>
                </a:lnTo>
                <a:lnTo>
                  <a:pt x="1524000" y="1568450"/>
                </a:lnTo>
                <a:lnTo>
                  <a:pt x="0" y="1568450"/>
                </a:lnTo>
                <a:close/>
              </a:path>
            </a:pathLst>
          </a:custGeom>
          <a:solidFill>
            <a:schemeClr val="bg1">
              <a:lumMod val="95000"/>
            </a:schemeClr>
          </a:solidFill>
        </p:spPr>
        <p:txBody>
          <a:bodyPr wrap="square" lIns="0" tIns="360000" rIns="0" bIns="0">
            <a:noAutofit/>
          </a:bodyPr>
          <a:lstStyle>
            <a:lvl1pPr marL="0" indent="0" algn="ctr">
              <a:buNone/>
              <a:defRPr>
                <a:solidFill>
                  <a:schemeClr val="bg1">
                    <a:lumMod val="65000"/>
                  </a:schemeClr>
                </a:solidFill>
              </a:defRPr>
            </a:lvl1pPr>
          </a:lstStyle>
          <a:p>
            <a:r>
              <a:rPr lang="de-DE" dirty="0"/>
              <a:t>Bild durch Klicken auf Symbol hinzufügen</a:t>
            </a:r>
          </a:p>
        </p:txBody>
      </p:sp>
      <p:sp>
        <p:nvSpPr>
          <p:cNvPr id="20" name="Freihandform: Form 19">
            <a:extLst>
              <a:ext uri="{FF2B5EF4-FFF2-40B4-BE49-F238E27FC236}">
                <a16:creationId xmlns:a16="http://schemas.microsoft.com/office/drawing/2014/main" id="{DFAC0C40-9522-3E6A-514F-10397FD29198}"/>
              </a:ext>
            </a:extLst>
          </p:cNvPr>
          <p:cNvSpPr>
            <a:spLocks/>
          </p:cNvSpPr>
          <p:nvPr userDrawn="1"/>
        </p:nvSpPr>
        <p:spPr>
          <a:xfrm>
            <a:off x="0" y="1568449"/>
            <a:ext cx="12191997" cy="5289550"/>
          </a:xfrm>
          <a:custGeom>
            <a:avLst/>
            <a:gdLst>
              <a:gd name="connsiteX0" fmla="*/ 0 w 12191997"/>
              <a:gd name="connsiteY0" fmla="*/ 0 h 5289550"/>
              <a:gd name="connsiteX1" fmla="*/ 1524000 w 12191997"/>
              <a:gd name="connsiteY1" fmla="*/ 0 h 5289550"/>
              <a:gd name="connsiteX2" fmla="*/ 1524000 w 12191997"/>
              <a:gd name="connsiteY2" fmla="*/ 692150 h 5289550"/>
              <a:gd name="connsiteX3" fmla="*/ 8128000 w 12191997"/>
              <a:gd name="connsiteY3" fmla="*/ 692150 h 5289550"/>
              <a:gd name="connsiteX4" fmla="*/ 8128000 w 12191997"/>
              <a:gd name="connsiteY4" fmla="*/ 1384300 h 5289550"/>
              <a:gd name="connsiteX5" fmla="*/ 12191997 w 12191997"/>
              <a:gd name="connsiteY5" fmla="*/ 1384300 h 5289550"/>
              <a:gd name="connsiteX6" fmla="*/ 12191997 w 12191997"/>
              <a:gd name="connsiteY6" fmla="*/ 3721100 h 5289550"/>
              <a:gd name="connsiteX7" fmla="*/ 12191997 w 12191997"/>
              <a:gd name="connsiteY7" fmla="*/ 4781551 h 5289550"/>
              <a:gd name="connsiteX8" fmla="*/ 12191997 w 12191997"/>
              <a:gd name="connsiteY8" fmla="*/ 5289550 h 5289550"/>
              <a:gd name="connsiteX9" fmla="*/ 0 w 12191997"/>
              <a:gd name="connsiteY9" fmla="*/ 5289550 h 5289550"/>
              <a:gd name="connsiteX10" fmla="*/ 0 w 12191997"/>
              <a:gd name="connsiteY10" fmla="*/ 4781551 h 5289550"/>
              <a:gd name="connsiteX11" fmla="*/ 0 w 12191997"/>
              <a:gd name="connsiteY11" fmla="*/ 3721100 h 5289550"/>
              <a:gd name="connsiteX12" fmla="*/ 0 w 12191997"/>
              <a:gd name="connsiteY12" fmla="*/ 1384300 h 5289550"/>
              <a:gd name="connsiteX13" fmla="*/ 0 w 12191997"/>
              <a:gd name="connsiteY13" fmla="*/ 692150 h 528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1997" h="5289550">
                <a:moveTo>
                  <a:pt x="0" y="0"/>
                </a:moveTo>
                <a:lnTo>
                  <a:pt x="1524000" y="0"/>
                </a:lnTo>
                <a:lnTo>
                  <a:pt x="1524000" y="692150"/>
                </a:lnTo>
                <a:lnTo>
                  <a:pt x="8128000" y="692150"/>
                </a:lnTo>
                <a:lnTo>
                  <a:pt x="8128000" y="1384300"/>
                </a:lnTo>
                <a:lnTo>
                  <a:pt x="12191997" y="1384300"/>
                </a:lnTo>
                <a:lnTo>
                  <a:pt x="12191997" y="3721100"/>
                </a:lnTo>
                <a:lnTo>
                  <a:pt x="12191997" y="4781551"/>
                </a:lnTo>
                <a:lnTo>
                  <a:pt x="12191997" y="5289550"/>
                </a:lnTo>
                <a:lnTo>
                  <a:pt x="0" y="5289550"/>
                </a:lnTo>
                <a:lnTo>
                  <a:pt x="0" y="4781551"/>
                </a:lnTo>
                <a:lnTo>
                  <a:pt x="0" y="3721100"/>
                </a:lnTo>
                <a:lnTo>
                  <a:pt x="0" y="1384300"/>
                </a:lnTo>
                <a:lnTo>
                  <a:pt x="0" y="692150"/>
                </a:lnTo>
                <a:close/>
              </a:path>
            </a:pathLst>
          </a:custGeom>
          <a:solidFill>
            <a:schemeClr val="accent3"/>
          </a:solidFill>
        </p:spPr>
        <p:txBody>
          <a:bodyPr wrap="square">
            <a:noAutofit/>
          </a:bodyPr>
          <a:lstStyle/>
          <a:p>
            <a:endParaRPr lang="de-DE" noProof="0" dirty="0"/>
          </a:p>
        </p:txBody>
      </p:sp>
      <p:grpSp>
        <p:nvGrpSpPr>
          <p:cNvPr id="3" name="Gruppieren 2">
            <a:extLst>
              <a:ext uri="{FF2B5EF4-FFF2-40B4-BE49-F238E27FC236}">
                <a16:creationId xmlns:a16="http://schemas.microsoft.com/office/drawing/2014/main" id="{F714E952-C720-1891-E996-7B507BA44617}"/>
              </a:ext>
            </a:extLst>
          </p:cNvPr>
          <p:cNvGrpSpPr>
            <a:grpSpLocks/>
          </p:cNvGrpSpPr>
          <p:nvPr userDrawn="1"/>
        </p:nvGrpSpPr>
        <p:grpSpPr>
          <a:xfrm>
            <a:off x="8603625" y="5761004"/>
            <a:ext cx="2893047" cy="404846"/>
            <a:chOff x="12619050" y="1762052"/>
            <a:chExt cx="6371004" cy="891542"/>
          </a:xfrm>
        </p:grpSpPr>
        <p:sp>
          <p:nvSpPr>
            <p:cNvPr id="4" name="object 26">
              <a:extLst>
                <a:ext uri="{FF2B5EF4-FFF2-40B4-BE49-F238E27FC236}">
                  <a16:creationId xmlns:a16="http://schemas.microsoft.com/office/drawing/2014/main" id="{C52347C4-D901-25F4-8A8D-7639F8D75978}"/>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5" name="object 27">
              <a:extLst>
                <a:ext uri="{FF2B5EF4-FFF2-40B4-BE49-F238E27FC236}">
                  <a16:creationId xmlns:a16="http://schemas.microsoft.com/office/drawing/2014/main" id="{21B3BC82-A205-C6C3-67D8-5CB247903DC1}"/>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6" name="object 28">
              <a:extLst>
                <a:ext uri="{FF2B5EF4-FFF2-40B4-BE49-F238E27FC236}">
                  <a16:creationId xmlns:a16="http://schemas.microsoft.com/office/drawing/2014/main" id="{94B2C2FA-76B0-C002-6F12-D859CC6AB07F}"/>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8" name="object 29">
              <a:extLst>
                <a:ext uri="{FF2B5EF4-FFF2-40B4-BE49-F238E27FC236}">
                  <a16:creationId xmlns:a16="http://schemas.microsoft.com/office/drawing/2014/main" id="{242B3E8B-828B-09CB-7555-3544B3F3E057}"/>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9" name="object 30">
              <a:extLst>
                <a:ext uri="{FF2B5EF4-FFF2-40B4-BE49-F238E27FC236}">
                  <a16:creationId xmlns:a16="http://schemas.microsoft.com/office/drawing/2014/main" id="{E1392B75-5A86-536E-94D3-B0E3FE93B4C2}"/>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0" name="object 31">
              <a:extLst>
                <a:ext uri="{FF2B5EF4-FFF2-40B4-BE49-F238E27FC236}">
                  <a16:creationId xmlns:a16="http://schemas.microsoft.com/office/drawing/2014/main" id="{2FFBB150-8CFA-33F7-B380-A4E25C0DA5F8}"/>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1" name="object 32">
              <a:extLst>
                <a:ext uri="{FF2B5EF4-FFF2-40B4-BE49-F238E27FC236}">
                  <a16:creationId xmlns:a16="http://schemas.microsoft.com/office/drawing/2014/main" id="{D62B9F3D-B1AF-5CE6-3056-B41B321D200E}"/>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3" name="Titel 12">
            <a:extLst>
              <a:ext uri="{FF2B5EF4-FFF2-40B4-BE49-F238E27FC236}">
                <a16:creationId xmlns:a16="http://schemas.microsoft.com/office/drawing/2014/main" id="{A6647AA5-BA44-0F77-45DA-3594CAAF0A0A}"/>
              </a:ext>
            </a:extLst>
          </p:cNvPr>
          <p:cNvSpPr>
            <a:spLocks noGrp="1"/>
          </p:cNvSpPr>
          <p:nvPr>
            <p:ph type="title" hasCustomPrompt="1"/>
          </p:nvPr>
        </p:nvSpPr>
        <p:spPr>
          <a:xfrm>
            <a:off x="695325" y="2953623"/>
            <a:ext cx="10801350" cy="3323987"/>
          </a:xfrm>
        </p:spPr>
        <p:txBody>
          <a:bodyPr vert="horz"/>
          <a:lstStyle>
            <a:lvl1pPr>
              <a:lnSpc>
                <a:spcPct val="90000"/>
              </a:lnSpc>
              <a:defRPr sz="8000"/>
            </a:lvl1pPr>
          </a:lstStyle>
          <a:p>
            <a:r>
              <a:rPr lang="de-DE"/>
              <a:t>Überschrift,</a:t>
            </a:r>
            <a:br>
              <a:rPr lang="de-DE"/>
            </a:br>
            <a:r>
              <a:rPr lang="de-DE"/>
              <a:t>80pt,</a:t>
            </a:r>
            <a:br>
              <a:rPr lang="de-DE"/>
            </a:br>
            <a:r>
              <a:rPr lang="de-DE"/>
              <a:t>Dreizeilig</a:t>
            </a:r>
            <a:endParaRPr lang="en-US"/>
          </a:p>
        </p:txBody>
      </p:sp>
    </p:spTree>
    <p:extLst>
      <p:ext uri="{BB962C8B-B14F-4D97-AF65-F5344CB8AC3E}">
        <p14:creationId xmlns:p14="http://schemas.microsoft.com/office/powerpoint/2010/main" val="3635632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folie 2 Signal Coral">
    <p:bg>
      <p:bgPr>
        <a:solidFill>
          <a:schemeClr val="accent6"/>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8F518D2A-E23F-6137-FAD3-E6A444268601}"/>
              </a:ext>
            </a:extLst>
          </p:cNvPr>
          <p:cNvGraphicFramePr>
            <a:graphicFrameLocks noChangeAspect="1"/>
          </p:cNvGraphicFramePr>
          <p:nvPr userDrawn="1">
            <p:custDataLst>
              <p:tags r:id="rId1"/>
            </p:custDataLst>
            <p:extLst>
              <p:ext uri="{D42A27DB-BD31-4B8C-83A1-F6EECF244321}">
                <p14:modId xmlns:p14="http://schemas.microsoft.com/office/powerpoint/2010/main" val="40066258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5" name="think-cell data - do not delete" hidden="1">
                        <a:extLst>
                          <a:ext uri="{FF2B5EF4-FFF2-40B4-BE49-F238E27FC236}">
                            <a16:creationId xmlns:a16="http://schemas.microsoft.com/office/drawing/2014/main" id="{8F518D2A-E23F-6137-FAD3-E6A44426860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Bildplatzhalter 7">
            <a:extLst>
              <a:ext uri="{FF2B5EF4-FFF2-40B4-BE49-F238E27FC236}">
                <a16:creationId xmlns:a16="http://schemas.microsoft.com/office/drawing/2014/main" id="{56469134-E55B-9AC8-6990-405F10DB3ECC}"/>
              </a:ext>
            </a:extLst>
          </p:cNvPr>
          <p:cNvSpPr>
            <a:spLocks noGrp="1"/>
          </p:cNvSpPr>
          <p:nvPr>
            <p:ph type="pic" sz="quarter" idx="10"/>
          </p:nvPr>
        </p:nvSpPr>
        <p:spPr>
          <a:xfrm>
            <a:off x="1" y="0"/>
            <a:ext cx="4840925" cy="6858000"/>
          </a:xfrm>
          <a:custGeom>
            <a:avLst/>
            <a:gdLst>
              <a:gd name="connsiteX0" fmla="*/ 1387243 w 4840925"/>
              <a:gd name="connsiteY0" fmla="*/ 5816838 h 6858000"/>
              <a:gd name="connsiteX1" fmla="*/ 1387243 w 4840925"/>
              <a:gd name="connsiteY1" fmla="*/ 6162438 h 6858000"/>
              <a:gd name="connsiteX2" fmla="*/ 1732843 w 4840925"/>
              <a:gd name="connsiteY2" fmla="*/ 6162438 h 6858000"/>
              <a:gd name="connsiteX3" fmla="*/ 1732843 w 4840925"/>
              <a:gd name="connsiteY3" fmla="*/ 5816838 h 6858000"/>
              <a:gd name="connsiteX4" fmla="*/ 4497909 w 4840925"/>
              <a:gd name="connsiteY4" fmla="*/ 1037275 h 6858000"/>
              <a:gd name="connsiteX5" fmla="*/ 4840925 w 4840925"/>
              <a:gd name="connsiteY5" fmla="*/ 1037275 h 6858000"/>
              <a:gd name="connsiteX6" fmla="*/ 4840925 w 4840925"/>
              <a:gd name="connsiteY6" fmla="*/ 1382875 h 6858000"/>
              <a:gd name="connsiteX7" fmla="*/ 4497909 w 4840925"/>
              <a:gd name="connsiteY7" fmla="*/ 1382875 h 6858000"/>
              <a:gd name="connsiteX8" fmla="*/ 3806709 w 4840925"/>
              <a:gd name="connsiteY8" fmla="*/ 475 h 6858000"/>
              <a:gd name="connsiteX9" fmla="*/ 3806709 w 4840925"/>
              <a:gd name="connsiteY9" fmla="*/ 346075 h 6858000"/>
              <a:gd name="connsiteX10" fmla="*/ 4152309 w 4840925"/>
              <a:gd name="connsiteY10" fmla="*/ 346075 h 6858000"/>
              <a:gd name="connsiteX11" fmla="*/ 4152309 w 4840925"/>
              <a:gd name="connsiteY11" fmla="*/ 475 h 6858000"/>
              <a:gd name="connsiteX12" fmla="*/ 0 w 4840925"/>
              <a:gd name="connsiteY12" fmla="*/ 0 h 6858000"/>
              <a:gd name="connsiteX13" fmla="*/ 4840925 w 4840925"/>
              <a:gd name="connsiteY13" fmla="*/ 0 h 6858000"/>
              <a:gd name="connsiteX14" fmla="*/ 4840925 w 4840925"/>
              <a:gd name="connsiteY14" fmla="*/ 691675 h 6858000"/>
              <a:gd name="connsiteX15" fmla="*/ 4497909 w 4840925"/>
              <a:gd name="connsiteY15" fmla="*/ 691675 h 6858000"/>
              <a:gd name="connsiteX16" fmla="*/ 4152309 w 4840925"/>
              <a:gd name="connsiteY16" fmla="*/ 691675 h 6858000"/>
              <a:gd name="connsiteX17" fmla="*/ 3806709 w 4840925"/>
              <a:gd name="connsiteY17" fmla="*/ 691675 h 6858000"/>
              <a:gd name="connsiteX18" fmla="*/ 3806709 w 4840925"/>
              <a:gd name="connsiteY18" fmla="*/ 1037275 h 6858000"/>
              <a:gd name="connsiteX19" fmla="*/ 3461705 w 4840925"/>
              <a:gd name="connsiteY19" fmla="*/ 1037275 h 6858000"/>
              <a:gd name="connsiteX20" fmla="*/ 3461705 w 4840925"/>
              <a:gd name="connsiteY20" fmla="*/ 1382875 h 6858000"/>
              <a:gd name="connsiteX21" fmla="*/ 3806709 w 4840925"/>
              <a:gd name="connsiteY21" fmla="*/ 1382875 h 6858000"/>
              <a:gd name="connsiteX22" fmla="*/ 3807305 w 4840925"/>
              <a:gd name="connsiteY22" fmla="*/ 1382875 h 6858000"/>
              <a:gd name="connsiteX23" fmla="*/ 4152309 w 4840925"/>
              <a:gd name="connsiteY23" fmla="*/ 1382875 h 6858000"/>
              <a:gd name="connsiteX24" fmla="*/ 4497909 w 4840925"/>
              <a:gd name="connsiteY24" fmla="*/ 1382875 h 6858000"/>
              <a:gd name="connsiteX25" fmla="*/ 4497909 w 4840925"/>
              <a:gd name="connsiteY25" fmla="*/ 1728475 h 6858000"/>
              <a:gd name="connsiteX26" fmla="*/ 4152309 w 4840925"/>
              <a:gd name="connsiteY26" fmla="*/ 1728475 h 6858000"/>
              <a:gd name="connsiteX27" fmla="*/ 4152309 w 4840925"/>
              <a:gd name="connsiteY27" fmla="*/ 2074075 h 6858000"/>
              <a:gd name="connsiteX28" fmla="*/ 4497909 w 4840925"/>
              <a:gd name="connsiteY28" fmla="*/ 2074075 h 6858000"/>
              <a:gd name="connsiteX29" fmla="*/ 4497909 w 4840925"/>
              <a:gd name="connsiteY29" fmla="*/ 1728475 h 6858000"/>
              <a:gd name="connsiteX30" fmla="*/ 4840925 w 4840925"/>
              <a:gd name="connsiteY30" fmla="*/ 1728475 h 6858000"/>
              <a:gd name="connsiteX31" fmla="*/ 4840925 w 4840925"/>
              <a:gd name="connsiteY31" fmla="*/ 6858000 h 6858000"/>
              <a:gd name="connsiteX32" fmla="*/ 1380175 w 4840925"/>
              <a:gd name="connsiteY32" fmla="*/ 6858000 h 6858000"/>
              <a:gd name="connsiteX33" fmla="*/ 1380175 w 4840925"/>
              <a:gd name="connsiteY33" fmla="*/ 6166801 h 6858000"/>
              <a:gd name="connsiteX34" fmla="*/ 1 w 4840925"/>
              <a:gd name="connsiteY34" fmla="*/ 6166801 h 6858000"/>
              <a:gd name="connsiteX35" fmla="*/ 1 w 4840925"/>
              <a:gd name="connsiteY35" fmla="*/ 6858000 h 6858000"/>
              <a:gd name="connsiteX36" fmla="*/ 0 w 4840925"/>
              <a:gd name="connsiteY3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40925" h="6858000">
                <a:moveTo>
                  <a:pt x="1387243" y="5816838"/>
                </a:moveTo>
                <a:lnTo>
                  <a:pt x="1387243" y="6162438"/>
                </a:lnTo>
                <a:lnTo>
                  <a:pt x="1732843" y="6162438"/>
                </a:lnTo>
                <a:lnTo>
                  <a:pt x="1732843" y="5816838"/>
                </a:lnTo>
                <a:close/>
                <a:moveTo>
                  <a:pt x="4497909" y="1037275"/>
                </a:moveTo>
                <a:lnTo>
                  <a:pt x="4840925" y="1037275"/>
                </a:lnTo>
                <a:lnTo>
                  <a:pt x="4840925" y="1382875"/>
                </a:lnTo>
                <a:lnTo>
                  <a:pt x="4497909" y="1382875"/>
                </a:lnTo>
                <a:close/>
                <a:moveTo>
                  <a:pt x="3806709" y="475"/>
                </a:moveTo>
                <a:lnTo>
                  <a:pt x="3806709" y="346075"/>
                </a:lnTo>
                <a:lnTo>
                  <a:pt x="4152309" y="346075"/>
                </a:lnTo>
                <a:lnTo>
                  <a:pt x="4152309" y="475"/>
                </a:lnTo>
                <a:close/>
                <a:moveTo>
                  <a:pt x="0" y="0"/>
                </a:moveTo>
                <a:lnTo>
                  <a:pt x="4840925" y="0"/>
                </a:lnTo>
                <a:lnTo>
                  <a:pt x="4840925" y="691675"/>
                </a:lnTo>
                <a:lnTo>
                  <a:pt x="4497909" y="691675"/>
                </a:lnTo>
                <a:lnTo>
                  <a:pt x="4152309" y="691675"/>
                </a:lnTo>
                <a:lnTo>
                  <a:pt x="3806709" y="691675"/>
                </a:lnTo>
                <a:lnTo>
                  <a:pt x="3806709" y="1037275"/>
                </a:lnTo>
                <a:lnTo>
                  <a:pt x="3461705" y="1037275"/>
                </a:lnTo>
                <a:lnTo>
                  <a:pt x="3461705" y="1382875"/>
                </a:lnTo>
                <a:lnTo>
                  <a:pt x="3806709" y="1382875"/>
                </a:lnTo>
                <a:lnTo>
                  <a:pt x="3807305" y="1382875"/>
                </a:lnTo>
                <a:lnTo>
                  <a:pt x="4152309" y="1382875"/>
                </a:lnTo>
                <a:lnTo>
                  <a:pt x="4497909" y="1382875"/>
                </a:lnTo>
                <a:lnTo>
                  <a:pt x="4497909" y="1728475"/>
                </a:lnTo>
                <a:lnTo>
                  <a:pt x="4152309" y="1728475"/>
                </a:lnTo>
                <a:lnTo>
                  <a:pt x="4152309" y="2074075"/>
                </a:lnTo>
                <a:lnTo>
                  <a:pt x="4497909" y="2074075"/>
                </a:lnTo>
                <a:lnTo>
                  <a:pt x="4497909" y="1728475"/>
                </a:lnTo>
                <a:lnTo>
                  <a:pt x="4840925" y="1728475"/>
                </a:lnTo>
                <a:lnTo>
                  <a:pt x="4840925" y="6858000"/>
                </a:lnTo>
                <a:lnTo>
                  <a:pt x="1380175" y="6858000"/>
                </a:lnTo>
                <a:lnTo>
                  <a:pt x="1380175" y="6166801"/>
                </a:lnTo>
                <a:lnTo>
                  <a:pt x="1" y="6166801"/>
                </a:lnTo>
                <a:lnTo>
                  <a:pt x="1" y="6858000"/>
                </a:lnTo>
                <a:lnTo>
                  <a:pt x="0" y="6858000"/>
                </a:lnTo>
                <a:close/>
              </a:path>
            </a:pathLst>
          </a:custGeom>
          <a:solidFill>
            <a:schemeClr val="bg1">
              <a:lumMod val="95000"/>
            </a:schemeClr>
          </a:solidFill>
        </p:spPr>
        <p:txBody>
          <a:bodyPr wrap="square" lIns="0" tIns="360000" rIns="0" bIns="0">
            <a:noAutofit/>
          </a:bodyPr>
          <a:lstStyle>
            <a:lvl1pPr marL="0" indent="0" algn="ctr">
              <a:buFont typeface="+mj-lt"/>
              <a:buNone/>
              <a:defRPr>
                <a:solidFill>
                  <a:schemeClr val="bg1">
                    <a:lumMod val="65000"/>
                  </a:schemeClr>
                </a:solidFill>
              </a:defRPr>
            </a:lvl1pPr>
          </a:lstStyle>
          <a:p>
            <a:r>
              <a:rPr lang="de-DE" dirty="0"/>
              <a:t>Bild durch Klicken auf Symbol hinzufügen</a:t>
            </a:r>
          </a:p>
        </p:txBody>
      </p:sp>
      <p:sp>
        <p:nvSpPr>
          <p:cNvPr id="4" name="Freihandform: Form 3">
            <a:extLst>
              <a:ext uri="{FF2B5EF4-FFF2-40B4-BE49-F238E27FC236}">
                <a16:creationId xmlns:a16="http://schemas.microsoft.com/office/drawing/2014/main" id="{5BD2CE40-A104-1DF6-AF90-A1BCC468A490}"/>
              </a:ext>
            </a:extLst>
          </p:cNvPr>
          <p:cNvSpPr/>
          <p:nvPr userDrawn="1"/>
        </p:nvSpPr>
        <p:spPr>
          <a:xfrm>
            <a:off x="1" y="0"/>
            <a:ext cx="12191997" cy="6858001"/>
          </a:xfrm>
          <a:custGeom>
            <a:avLst/>
            <a:gdLst>
              <a:gd name="connsiteX0" fmla="*/ 0 w 12191997"/>
              <a:gd name="connsiteY0" fmla="*/ 6166801 h 6858001"/>
              <a:gd name="connsiteX1" fmla="*/ 1380174 w 12191997"/>
              <a:gd name="connsiteY1" fmla="*/ 6166801 h 6858001"/>
              <a:gd name="connsiteX2" fmla="*/ 1380174 w 12191997"/>
              <a:gd name="connsiteY2" fmla="*/ 6858001 h 6858001"/>
              <a:gd name="connsiteX3" fmla="*/ 0 w 12191997"/>
              <a:gd name="connsiteY3" fmla="*/ 6858001 h 6858001"/>
              <a:gd name="connsiteX4" fmla="*/ 1387242 w 12191997"/>
              <a:gd name="connsiteY4" fmla="*/ 5816838 h 6858001"/>
              <a:gd name="connsiteX5" fmla="*/ 1732842 w 12191997"/>
              <a:gd name="connsiteY5" fmla="*/ 5816838 h 6858001"/>
              <a:gd name="connsiteX6" fmla="*/ 1732842 w 12191997"/>
              <a:gd name="connsiteY6" fmla="*/ 6162438 h 6858001"/>
              <a:gd name="connsiteX7" fmla="*/ 1387242 w 12191997"/>
              <a:gd name="connsiteY7" fmla="*/ 6162438 h 6858001"/>
              <a:gd name="connsiteX8" fmla="*/ 4152308 w 12191997"/>
              <a:gd name="connsiteY8" fmla="*/ 1728475 h 6858001"/>
              <a:gd name="connsiteX9" fmla="*/ 4497908 w 12191997"/>
              <a:gd name="connsiteY9" fmla="*/ 1728475 h 6858001"/>
              <a:gd name="connsiteX10" fmla="*/ 4497908 w 12191997"/>
              <a:gd name="connsiteY10" fmla="*/ 2074075 h 6858001"/>
              <a:gd name="connsiteX11" fmla="*/ 4152308 w 12191997"/>
              <a:gd name="connsiteY11" fmla="*/ 2074075 h 6858001"/>
              <a:gd name="connsiteX12" fmla="*/ 3806708 w 12191997"/>
              <a:gd name="connsiteY12" fmla="*/ 475 h 6858001"/>
              <a:gd name="connsiteX13" fmla="*/ 4152308 w 12191997"/>
              <a:gd name="connsiteY13" fmla="*/ 475 h 6858001"/>
              <a:gd name="connsiteX14" fmla="*/ 4152308 w 12191997"/>
              <a:gd name="connsiteY14" fmla="*/ 346075 h 6858001"/>
              <a:gd name="connsiteX15" fmla="*/ 3806708 w 12191997"/>
              <a:gd name="connsiteY15" fmla="*/ 346075 h 6858001"/>
              <a:gd name="connsiteX16" fmla="*/ 4840924 w 12191997"/>
              <a:gd name="connsiteY16" fmla="*/ 0 h 6858001"/>
              <a:gd name="connsiteX17" fmla="*/ 12191997 w 12191997"/>
              <a:gd name="connsiteY17" fmla="*/ 0 h 6858001"/>
              <a:gd name="connsiteX18" fmla="*/ 12191997 w 12191997"/>
              <a:gd name="connsiteY18" fmla="*/ 6858000 h 6858001"/>
              <a:gd name="connsiteX19" fmla="*/ 4840924 w 12191997"/>
              <a:gd name="connsiteY19" fmla="*/ 6858000 h 6858001"/>
              <a:gd name="connsiteX20" fmla="*/ 4840924 w 12191997"/>
              <a:gd name="connsiteY20" fmla="*/ 1728475 h 6858001"/>
              <a:gd name="connsiteX21" fmla="*/ 4497908 w 12191997"/>
              <a:gd name="connsiteY21" fmla="*/ 1728475 h 6858001"/>
              <a:gd name="connsiteX22" fmla="*/ 4497908 w 12191997"/>
              <a:gd name="connsiteY22" fmla="*/ 1382875 h 6858001"/>
              <a:gd name="connsiteX23" fmla="*/ 4840924 w 12191997"/>
              <a:gd name="connsiteY23" fmla="*/ 1382875 h 6858001"/>
              <a:gd name="connsiteX24" fmla="*/ 4840924 w 12191997"/>
              <a:gd name="connsiteY24" fmla="*/ 1037275 h 6858001"/>
              <a:gd name="connsiteX25" fmla="*/ 4497908 w 12191997"/>
              <a:gd name="connsiteY25" fmla="*/ 1037275 h 6858001"/>
              <a:gd name="connsiteX26" fmla="*/ 4497908 w 12191997"/>
              <a:gd name="connsiteY26" fmla="*/ 1382875 h 6858001"/>
              <a:gd name="connsiteX27" fmla="*/ 4152308 w 12191997"/>
              <a:gd name="connsiteY27" fmla="*/ 1382875 h 6858001"/>
              <a:gd name="connsiteX28" fmla="*/ 3807304 w 12191997"/>
              <a:gd name="connsiteY28" fmla="*/ 1382875 h 6858001"/>
              <a:gd name="connsiteX29" fmla="*/ 3806708 w 12191997"/>
              <a:gd name="connsiteY29" fmla="*/ 1382875 h 6858001"/>
              <a:gd name="connsiteX30" fmla="*/ 3461704 w 12191997"/>
              <a:gd name="connsiteY30" fmla="*/ 1382875 h 6858001"/>
              <a:gd name="connsiteX31" fmla="*/ 3461704 w 12191997"/>
              <a:gd name="connsiteY31" fmla="*/ 1037275 h 6858001"/>
              <a:gd name="connsiteX32" fmla="*/ 3806708 w 12191997"/>
              <a:gd name="connsiteY32" fmla="*/ 1037275 h 6858001"/>
              <a:gd name="connsiteX33" fmla="*/ 3806708 w 12191997"/>
              <a:gd name="connsiteY33" fmla="*/ 691675 h 6858001"/>
              <a:gd name="connsiteX34" fmla="*/ 4152308 w 12191997"/>
              <a:gd name="connsiteY34" fmla="*/ 691675 h 6858001"/>
              <a:gd name="connsiteX35" fmla="*/ 4497908 w 12191997"/>
              <a:gd name="connsiteY35" fmla="*/ 691675 h 6858001"/>
              <a:gd name="connsiteX36" fmla="*/ 4840924 w 12191997"/>
              <a:gd name="connsiteY36" fmla="*/ 691675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191997" h="6858001">
                <a:moveTo>
                  <a:pt x="0" y="6166801"/>
                </a:moveTo>
                <a:lnTo>
                  <a:pt x="1380174" y="6166801"/>
                </a:lnTo>
                <a:lnTo>
                  <a:pt x="1380174" y="6858001"/>
                </a:lnTo>
                <a:lnTo>
                  <a:pt x="0" y="6858001"/>
                </a:lnTo>
                <a:close/>
                <a:moveTo>
                  <a:pt x="1387242" y="5816838"/>
                </a:moveTo>
                <a:lnTo>
                  <a:pt x="1732842" y="5816838"/>
                </a:lnTo>
                <a:lnTo>
                  <a:pt x="1732842" y="6162438"/>
                </a:lnTo>
                <a:lnTo>
                  <a:pt x="1387242" y="6162438"/>
                </a:lnTo>
                <a:close/>
                <a:moveTo>
                  <a:pt x="4152308" y="1728475"/>
                </a:moveTo>
                <a:lnTo>
                  <a:pt x="4497908" y="1728475"/>
                </a:lnTo>
                <a:lnTo>
                  <a:pt x="4497908" y="2074075"/>
                </a:lnTo>
                <a:lnTo>
                  <a:pt x="4152308" y="2074075"/>
                </a:lnTo>
                <a:close/>
                <a:moveTo>
                  <a:pt x="3806708" y="475"/>
                </a:moveTo>
                <a:lnTo>
                  <a:pt x="4152308" y="475"/>
                </a:lnTo>
                <a:lnTo>
                  <a:pt x="4152308" y="346075"/>
                </a:lnTo>
                <a:lnTo>
                  <a:pt x="3806708" y="346075"/>
                </a:lnTo>
                <a:close/>
                <a:moveTo>
                  <a:pt x="4840924" y="0"/>
                </a:moveTo>
                <a:lnTo>
                  <a:pt x="12191997" y="0"/>
                </a:lnTo>
                <a:lnTo>
                  <a:pt x="12191997" y="6858000"/>
                </a:lnTo>
                <a:lnTo>
                  <a:pt x="4840924" y="6858000"/>
                </a:lnTo>
                <a:lnTo>
                  <a:pt x="4840924" y="1728475"/>
                </a:lnTo>
                <a:lnTo>
                  <a:pt x="4497908" y="1728475"/>
                </a:lnTo>
                <a:lnTo>
                  <a:pt x="4497908" y="1382875"/>
                </a:lnTo>
                <a:lnTo>
                  <a:pt x="4840924" y="1382875"/>
                </a:lnTo>
                <a:lnTo>
                  <a:pt x="4840924" y="1037275"/>
                </a:lnTo>
                <a:lnTo>
                  <a:pt x="4497908" y="1037275"/>
                </a:lnTo>
                <a:lnTo>
                  <a:pt x="4497908" y="1382875"/>
                </a:lnTo>
                <a:lnTo>
                  <a:pt x="4152308" y="1382875"/>
                </a:lnTo>
                <a:lnTo>
                  <a:pt x="3807304" y="1382875"/>
                </a:lnTo>
                <a:lnTo>
                  <a:pt x="3806708" y="1382875"/>
                </a:lnTo>
                <a:lnTo>
                  <a:pt x="3461704" y="1382875"/>
                </a:lnTo>
                <a:lnTo>
                  <a:pt x="3461704" y="1037275"/>
                </a:lnTo>
                <a:lnTo>
                  <a:pt x="3806708" y="1037275"/>
                </a:lnTo>
                <a:lnTo>
                  <a:pt x="3806708" y="691675"/>
                </a:lnTo>
                <a:lnTo>
                  <a:pt x="4152308" y="691675"/>
                </a:lnTo>
                <a:lnTo>
                  <a:pt x="4497908" y="691675"/>
                </a:lnTo>
                <a:lnTo>
                  <a:pt x="4840924" y="691675"/>
                </a:lnTo>
                <a:close/>
              </a:path>
            </a:pathLst>
          </a:custGeom>
          <a:solidFill>
            <a:srgbClr val="FB7D54"/>
          </a:solidFill>
        </p:spPr>
        <p:txBody>
          <a:bodyPr wrap="square">
            <a:noAutofit/>
          </a:bodyPr>
          <a:lstStyle/>
          <a:p>
            <a:endParaRPr lang="de-DE" noProof="0" dirty="0"/>
          </a:p>
        </p:txBody>
      </p:sp>
      <p:sp>
        <p:nvSpPr>
          <p:cNvPr id="2" name="Titel 1">
            <a:extLst>
              <a:ext uri="{FF2B5EF4-FFF2-40B4-BE49-F238E27FC236}">
                <a16:creationId xmlns:a16="http://schemas.microsoft.com/office/drawing/2014/main" id="{1F6E8366-36BA-83DA-D416-BEE2B9401933}"/>
              </a:ext>
            </a:extLst>
          </p:cNvPr>
          <p:cNvSpPr>
            <a:spLocks noGrp="1"/>
          </p:cNvSpPr>
          <p:nvPr>
            <p:ph type="ctrTitle" hasCustomPrompt="1"/>
          </p:nvPr>
        </p:nvSpPr>
        <p:spPr>
          <a:xfrm>
            <a:off x="5533076" y="540606"/>
            <a:ext cx="5963599" cy="3323987"/>
          </a:xfrm>
        </p:spPr>
        <p:txBody>
          <a:bodyPr vert="horz" anchor="t"/>
          <a:lstStyle>
            <a:lvl1pPr algn="l">
              <a:lnSpc>
                <a:spcPct val="90000"/>
              </a:lnSpc>
              <a:defRPr sz="8000"/>
            </a:lvl1pPr>
          </a:lstStyle>
          <a:p>
            <a:r>
              <a:rPr lang="de-DE"/>
              <a:t>Überschrift, 80pt, Dreizeilig</a:t>
            </a:r>
          </a:p>
        </p:txBody>
      </p:sp>
      <p:grpSp>
        <p:nvGrpSpPr>
          <p:cNvPr id="12" name="Gruppieren 11">
            <a:extLst>
              <a:ext uri="{FF2B5EF4-FFF2-40B4-BE49-F238E27FC236}">
                <a16:creationId xmlns:a16="http://schemas.microsoft.com/office/drawing/2014/main" id="{B5666100-C848-2B64-3B91-E9F2E4C7C22D}"/>
              </a:ext>
            </a:extLst>
          </p:cNvPr>
          <p:cNvGrpSpPr>
            <a:grpSpLocks/>
          </p:cNvGrpSpPr>
          <p:nvPr userDrawn="1"/>
        </p:nvGrpSpPr>
        <p:grpSpPr>
          <a:xfrm>
            <a:off x="8603625" y="5761004"/>
            <a:ext cx="2893047" cy="404846"/>
            <a:chOff x="12619050" y="1762052"/>
            <a:chExt cx="6371004" cy="891542"/>
          </a:xfrm>
        </p:grpSpPr>
        <p:sp>
          <p:nvSpPr>
            <p:cNvPr id="13" name="object 26">
              <a:extLst>
                <a:ext uri="{FF2B5EF4-FFF2-40B4-BE49-F238E27FC236}">
                  <a16:creationId xmlns:a16="http://schemas.microsoft.com/office/drawing/2014/main" id="{4E1A22AC-1EC2-1593-9409-60760B7767AC}"/>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14" name="object 27">
              <a:extLst>
                <a:ext uri="{FF2B5EF4-FFF2-40B4-BE49-F238E27FC236}">
                  <a16:creationId xmlns:a16="http://schemas.microsoft.com/office/drawing/2014/main" id="{62AE6805-B2FC-50DF-5A74-D9AAB82ACE10}"/>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5" name="object 28">
              <a:extLst>
                <a:ext uri="{FF2B5EF4-FFF2-40B4-BE49-F238E27FC236}">
                  <a16:creationId xmlns:a16="http://schemas.microsoft.com/office/drawing/2014/main" id="{D1E300F6-83EE-74C8-C81B-C9E09BF89627}"/>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6" name="object 29">
              <a:extLst>
                <a:ext uri="{FF2B5EF4-FFF2-40B4-BE49-F238E27FC236}">
                  <a16:creationId xmlns:a16="http://schemas.microsoft.com/office/drawing/2014/main" id="{C6FEB328-34D9-3B43-A98D-FBE37FCF14B8}"/>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7" name="object 30">
              <a:extLst>
                <a:ext uri="{FF2B5EF4-FFF2-40B4-BE49-F238E27FC236}">
                  <a16:creationId xmlns:a16="http://schemas.microsoft.com/office/drawing/2014/main" id="{7C462378-E2C6-A11A-513E-79C91E073055}"/>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8" name="object 31">
              <a:extLst>
                <a:ext uri="{FF2B5EF4-FFF2-40B4-BE49-F238E27FC236}">
                  <a16:creationId xmlns:a16="http://schemas.microsoft.com/office/drawing/2014/main" id="{00F62B97-A58F-7BD3-BA42-C4EF20779C2D}"/>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9" name="object 32">
              <a:extLst>
                <a:ext uri="{FF2B5EF4-FFF2-40B4-BE49-F238E27FC236}">
                  <a16:creationId xmlns:a16="http://schemas.microsoft.com/office/drawing/2014/main" id="{D5A4A490-2396-F97B-DD8F-92369DBA1A7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21" name="Textplatzhalter 20">
            <a:extLst>
              <a:ext uri="{FF2B5EF4-FFF2-40B4-BE49-F238E27FC236}">
                <a16:creationId xmlns:a16="http://schemas.microsoft.com/office/drawing/2014/main" id="{CEE0A372-FA51-89A0-36DC-C62733613D46}"/>
              </a:ext>
            </a:extLst>
          </p:cNvPr>
          <p:cNvSpPr>
            <a:spLocks noGrp="1"/>
          </p:cNvSpPr>
          <p:nvPr>
            <p:ph type="body" sz="quarter" idx="11" hasCustomPrompt="1"/>
          </p:nvPr>
        </p:nvSpPr>
        <p:spPr>
          <a:xfrm>
            <a:off x="5532438" y="4550177"/>
            <a:ext cx="5964237" cy="492443"/>
          </a:xfrm>
        </p:spPr>
        <p:txBody>
          <a:bodyPr>
            <a:spAutoFit/>
          </a:bodyPr>
          <a:lstStyle>
            <a:lvl1pPr marL="0" indent="0">
              <a:lnSpc>
                <a:spcPct val="100000"/>
              </a:lnSpc>
              <a:buNone/>
              <a:defRPr sz="3200"/>
            </a:lvl1pPr>
            <a:lvl2pPr>
              <a:defRPr sz="3200"/>
            </a:lvl2pPr>
            <a:lvl3pPr>
              <a:defRPr sz="3200"/>
            </a:lvl3pPr>
            <a:lvl4pPr>
              <a:defRPr sz="3200"/>
            </a:lvl4pPr>
            <a:lvl5pPr>
              <a:defRPr sz="3200"/>
            </a:lvl5pPr>
          </a:lstStyle>
          <a:p>
            <a:pPr lvl="0"/>
            <a:r>
              <a:rPr lang="de-DE"/>
              <a:t>Unterüberschrift, 32pt</a:t>
            </a:r>
          </a:p>
        </p:txBody>
      </p:sp>
    </p:spTree>
    <p:extLst>
      <p:ext uri="{BB962C8B-B14F-4D97-AF65-F5344CB8AC3E}">
        <p14:creationId xmlns:p14="http://schemas.microsoft.com/office/powerpoint/2010/main" val="2289194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folie 2 Logic Violet">
    <p:bg>
      <p:bgPr>
        <a:solidFill>
          <a:schemeClr val="accent4"/>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9E2671A-9772-8E37-B475-9F7EDA1706B2}"/>
              </a:ext>
            </a:extLst>
          </p:cNvPr>
          <p:cNvGraphicFramePr>
            <a:graphicFrameLocks noChangeAspect="1"/>
          </p:cNvGraphicFramePr>
          <p:nvPr userDrawn="1">
            <p:custDataLst>
              <p:tags r:id="rId1"/>
            </p:custDataLst>
            <p:extLst>
              <p:ext uri="{D42A27DB-BD31-4B8C-83A1-F6EECF244321}">
                <p14:modId xmlns:p14="http://schemas.microsoft.com/office/powerpoint/2010/main" val="16591459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5" name="think-cell data - do not delete" hidden="1">
                        <a:extLst>
                          <a:ext uri="{FF2B5EF4-FFF2-40B4-BE49-F238E27FC236}">
                            <a16:creationId xmlns:a16="http://schemas.microsoft.com/office/drawing/2014/main" id="{D9E2671A-9772-8E37-B475-9F7EDA1706B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Bildplatzhalter 7">
            <a:extLst>
              <a:ext uri="{FF2B5EF4-FFF2-40B4-BE49-F238E27FC236}">
                <a16:creationId xmlns:a16="http://schemas.microsoft.com/office/drawing/2014/main" id="{56469134-E55B-9AC8-6990-405F10DB3ECC}"/>
              </a:ext>
            </a:extLst>
          </p:cNvPr>
          <p:cNvSpPr>
            <a:spLocks noGrp="1"/>
          </p:cNvSpPr>
          <p:nvPr>
            <p:ph type="pic" sz="quarter" idx="10"/>
          </p:nvPr>
        </p:nvSpPr>
        <p:spPr>
          <a:xfrm>
            <a:off x="1" y="0"/>
            <a:ext cx="4840925" cy="6858000"/>
          </a:xfrm>
          <a:custGeom>
            <a:avLst/>
            <a:gdLst>
              <a:gd name="connsiteX0" fmla="*/ 1387243 w 4840925"/>
              <a:gd name="connsiteY0" fmla="*/ 5816838 h 6858000"/>
              <a:gd name="connsiteX1" fmla="*/ 1387243 w 4840925"/>
              <a:gd name="connsiteY1" fmla="*/ 6162438 h 6858000"/>
              <a:gd name="connsiteX2" fmla="*/ 1732843 w 4840925"/>
              <a:gd name="connsiteY2" fmla="*/ 6162438 h 6858000"/>
              <a:gd name="connsiteX3" fmla="*/ 1732843 w 4840925"/>
              <a:gd name="connsiteY3" fmla="*/ 5816838 h 6858000"/>
              <a:gd name="connsiteX4" fmla="*/ 4497909 w 4840925"/>
              <a:gd name="connsiteY4" fmla="*/ 1037275 h 6858000"/>
              <a:gd name="connsiteX5" fmla="*/ 4840925 w 4840925"/>
              <a:gd name="connsiteY5" fmla="*/ 1037275 h 6858000"/>
              <a:gd name="connsiteX6" fmla="*/ 4840925 w 4840925"/>
              <a:gd name="connsiteY6" fmla="*/ 1382875 h 6858000"/>
              <a:gd name="connsiteX7" fmla="*/ 4497909 w 4840925"/>
              <a:gd name="connsiteY7" fmla="*/ 1382875 h 6858000"/>
              <a:gd name="connsiteX8" fmla="*/ 3806709 w 4840925"/>
              <a:gd name="connsiteY8" fmla="*/ 475 h 6858000"/>
              <a:gd name="connsiteX9" fmla="*/ 3806709 w 4840925"/>
              <a:gd name="connsiteY9" fmla="*/ 346075 h 6858000"/>
              <a:gd name="connsiteX10" fmla="*/ 4152309 w 4840925"/>
              <a:gd name="connsiteY10" fmla="*/ 346075 h 6858000"/>
              <a:gd name="connsiteX11" fmla="*/ 4152309 w 4840925"/>
              <a:gd name="connsiteY11" fmla="*/ 475 h 6858000"/>
              <a:gd name="connsiteX12" fmla="*/ 0 w 4840925"/>
              <a:gd name="connsiteY12" fmla="*/ 0 h 6858000"/>
              <a:gd name="connsiteX13" fmla="*/ 4840925 w 4840925"/>
              <a:gd name="connsiteY13" fmla="*/ 0 h 6858000"/>
              <a:gd name="connsiteX14" fmla="*/ 4840925 w 4840925"/>
              <a:gd name="connsiteY14" fmla="*/ 691675 h 6858000"/>
              <a:gd name="connsiteX15" fmla="*/ 4497909 w 4840925"/>
              <a:gd name="connsiteY15" fmla="*/ 691675 h 6858000"/>
              <a:gd name="connsiteX16" fmla="*/ 4152309 w 4840925"/>
              <a:gd name="connsiteY16" fmla="*/ 691675 h 6858000"/>
              <a:gd name="connsiteX17" fmla="*/ 3806709 w 4840925"/>
              <a:gd name="connsiteY17" fmla="*/ 691675 h 6858000"/>
              <a:gd name="connsiteX18" fmla="*/ 3806709 w 4840925"/>
              <a:gd name="connsiteY18" fmla="*/ 1037275 h 6858000"/>
              <a:gd name="connsiteX19" fmla="*/ 3461705 w 4840925"/>
              <a:gd name="connsiteY19" fmla="*/ 1037275 h 6858000"/>
              <a:gd name="connsiteX20" fmla="*/ 3461705 w 4840925"/>
              <a:gd name="connsiteY20" fmla="*/ 1382875 h 6858000"/>
              <a:gd name="connsiteX21" fmla="*/ 3806709 w 4840925"/>
              <a:gd name="connsiteY21" fmla="*/ 1382875 h 6858000"/>
              <a:gd name="connsiteX22" fmla="*/ 3807305 w 4840925"/>
              <a:gd name="connsiteY22" fmla="*/ 1382875 h 6858000"/>
              <a:gd name="connsiteX23" fmla="*/ 4152309 w 4840925"/>
              <a:gd name="connsiteY23" fmla="*/ 1382875 h 6858000"/>
              <a:gd name="connsiteX24" fmla="*/ 4497909 w 4840925"/>
              <a:gd name="connsiteY24" fmla="*/ 1382875 h 6858000"/>
              <a:gd name="connsiteX25" fmla="*/ 4497909 w 4840925"/>
              <a:gd name="connsiteY25" fmla="*/ 1728475 h 6858000"/>
              <a:gd name="connsiteX26" fmla="*/ 4152309 w 4840925"/>
              <a:gd name="connsiteY26" fmla="*/ 1728475 h 6858000"/>
              <a:gd name="connsiteX27" fmla="*/ 4152309 w 4840925"/>
              <a:gd name="connsiteY27" fmla="*/ 2074075 h 6858000"/>
              <a:gd name="connsiteX28" fmla="*/ 4497909 w 4840925"/>
              <a:gd name="connsiteY28" fmla="*/ 2074075 h 6858000"/>
              <a:gd name="connsiteX29" fmla="*/ 4497909 w 4840925"/>
              <a:gd name="connsiteY29" fmla="*/ 1728475 h 6858000"/>
              <a:gd name="connsiteX30" fmla="*/ 4840925 w 4840925"/>
              <a:gd name="connsiteY30" fmla="*/ 1728475 h 6858000"/>
              <a:gd name="connsiteX31" fmla="*/ 4840925 w 4840925"/>
              <a:gd name="connsiteY31" fmla="*/ 6858000 h 6858000"/>
              <a:gd name="connsiteX32" fmla="*/ 1380175 w 4840925"/>
              <a:gd name="connsiteY32" fmla="*/ 6858000 h 6858000"/>
              <a:gd name="connsiteX33" fmla="*/ 1380175 w 4840925"/>
              <a:gd name="connsiteY33" fmla="*/ 6166801 h 6858000"/>
              <a:gd name="connsiteX34" fmla="*/ 1 w 4840925"/>
              <a:gd name="connsiteY34" fmla="*/ 6166801 h 6858000"/>
              <a:gd name="connsiteX35" fmla="*/ 1 w 4840925"/>
              <a:gd name="connsiteY35" fmla="*/ 6858000 h 6858000"/>
              <a:gd name="connsiteX36" fmla="*/ 0 w 4840925"/>
              <a:gd name="connsiteY3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40925" h="6858000">
                <a:moveTo>
                  <a:pt x="1387243" y="5816838"/>
                </a:moveTo>
                <a:lnTo>
                  <a:pt x="1387243" y="6162438"/>
                </a:lnTo>
                <a:lnTo>
                  <a:pt x="1732843" y="6162438"/>
                </a:lnTo>
                <a:lnTo>
                  <a:pt x="1732843" y="5816838"/>
                </a:lnTo>
                <a:close/>
                <a:moveTo>
                  <a:pt x="4497909" y="1037275"/>
                </a:moveTo>
                <a:lnTo>
                  <a:pt x="4840925" y="1037275"/>
                </a:lnTo>
                <a:lnTo>
                  <a:pt x="4840925" y="1382875"/>
                </a:lnTo>
                <a:lnTo>
                  <a:pt x="4497909" y="1382875"/>
                </a:lnTo>
                <a:close/>
                <a:moveTo>
                  <a:pt x="3806709" y="475"/>
                </a:moveTo>
                <a:lnTo>
                  <a:pt x="3806709" y="346075"/>
                </a:lnTo>
                <a:lnTo>
                  <a:pt x="4152309" y="346075"/>
                </a:lnTo>
                <a:lnTo>
                  <a:pt x="4152309" y="475"/>
                </a:lnTo>
                <a:close/>
                <a:moveTo>
                  <a:pt x="0" y="0"/>
                </a:moveTo>
                <a:lnTo>
                  <a:pt x="4840925" y="0"/>
                </a:lnTo>
                <a:lnTo>
                  <a:pt x="4840925" y="691675"/>
                </a:lnTo>
                <a:lnTo>
                  <a:pt x="4497909" y="691675"/>
                </a:lnTo>
                <a:lnTo>
                  <a:pt x="4152309" y="691675"/>
                </a:lnTo>
                <a:lnTo>
                  <a:pt x="3806709" y="691675"/>
                </a:lnTo>
                <a:lnTo>
                  <a:pt x="3806709" y="1037275"/>
                </a:lnTo>
                <a:lnTo>
                  <a:pt x="3461705" y="1037275"/>
                </a:lnTo>
                <a:lnTo>
                  <a:pt x="3461705" y="1382875"/>
                </a:lnTo>
                <a:lnTo>
                  <a:pt x="3806709" y="1382875"/>
                </a:lnTo>
                <a:lnTo>
                  <a:pt x="3807305" y="1382875"/>
                </a:lnTo>
                <a:lnTo>
                  <a:pt x="4152309" y="1382875"/>
                </a:lnTo>
                <a:lnTo>
                  <a:pt x="4497909" y="1382875"/>
                </a:lnTo>
                <a:lnTo>
                  <a:pt x="4497909" y="1728475"/>
                </a:lnTo>
                <a:lnTo>
                  <a:pt x="4152309" y="1728475"/>
                </a:lnTo>
                <a:lnTo>
                  <a:pt x="4152309" y="2074075"/>
                </a:lnTo>
                <a:lnTo>
                  <a:pt x="4497909" y="2074075"/>
                </a:lnTo>
                <a:lnTo>
                  <a:pt x="4497909" y="1728475"/>
                </a:lnTo>
                <a:lnTo>
                  <a:pt x="4840925" y="1728475"/>
                </a:lnTo>
                <a:lnTo>
                  <a:pt x="4840925" y="6858000"/>
                </a:lnTo>
                <a:lnTo>
                  <a:pt x="1380175" y="6858000"/>
                </a:lnTo>
                <a:lnTo>
                  <a:pt x="1380175" y="6166801"/>
                </a:lnTo>
                <a:lnTo>
                  <a:pt x="1" y="6166801"/>
                </a:lnTo>
                <a:lnTo>
                  <a:pt x="1" y="6858000"/>
                </a:lnTo>
                <a:lnTo>
                  <a:pt x="0" y="6858000"/>
                </a:lnTo>
                <a:close/>
              </a:path>
            </a:pathLst>
          </a:custGeom>
          <a:solidFill>
            <a:schemeClr val="bg1">
              <a:lumMod val="95000"/>
            </a:schemeClr>
          </a:solidFill>
        </p:spPr>
        <p:txBody>
          <a:bodyPr wrap="square" lIns="0" tIns="360000" rIns="0" bIns="0">
            <a:noAutofit/>
          </a:bodyPr>
          <a:lstStyle>
            <a:lvl1pPr marL="0" indent="0" algn="ctr">
              <a:buFont typeface="+mj-lt"/>
              <a:buNone/>
              <a:defRPr>
                <a:solidFill>
                  <a:schemeClr val="bg1">
                    <a:lumMod val="65000"/>
                  </a:schemeClr>
                </a:solidFill>
              </a:defRPr>
            </a:lvl1pPr>
          </a:lstStyle>
          <a:p>
            <a:r>
              <a:rPr lang="de-DE" dirty="0"/>
              <a:t>Bild durch Klicken auf Symbol hinzufügen</a:t>
            </a:r>
          </a:p>
        </p:txBody>
      </p:sp>
      <p:sp>
        <p:nvSpPr>
          <p:cNvPr id="4" name="Freihandform: Form 3">
            <a:extLst>
              <a:ext uri="{FF2B5EF4-FFF2-40B4-BE49-F238E27FC236}">
                <a16:creationId xmlns:a16="http://schemas.microsoft.com/office/drawing/2014/main" id="{5BD2CE40-A104-1DF6-AF90-A1BCC468A490}"/>
              </a:ext>
            </a:extLst>
          </p:cNvPr>
          <p:cNvSpPr/>
          <p:nvPr userDrawn="1"/>
        </p:nvSpPr>
        <p:spPr>
          <a:xfrm>
            <a:off x="1" y="0"/>
            <a:ext cx="12191997" cy="6858001"/>
          </a:xfrm>
          <a:custGeom>
            <a:avLst/>
            <a:gdLst>
              <a:gd name="connsiteX0" fmla="*/ 0 w 12191997"/>
              <a:gd name="connsiteY0" fmla="*/ 6166801 h 6858001"/>
              <a:gd name="connsiteX1" fmla="*/ 1380174 w 12191997"/>
              <a:gd name="connsiteY1" fmla="*/ 6166801 h 6858001"/>
              <a:gd name="connsiteX2" fmla="*/ 1380174 w 12191997"/>
              <a:gd name="connsiteY2" fmla="*/ 6858001 h 6858001"/>
              <a:gd name="connsiteX3" fmla="*/ 0 w 12191997"/>
              <a:gd name="connsiteY3" fmla="*/ 6858001 h 6858001"/>
              <a:gd name="connsiteX4" fmla="*/ 1387242 w 12191997"/>
              <a:gd name="connsiteY4" fmla="*/ 5816838 h 6858001"/>
              <a:gd name="connsiteX5" fmla="*/ 1732842 w 12191997"/>
              <a:gd name="connsiteY5" fmla="*/ 5816838 h 6858001"/>
              <a:gd name="connsiteX6" fmla="*/ 1732842 w 12191997"/>
              <a:gd name="connsiteY6" fmla="*/ 6162438 h 6858001"/>
              <a:gd name="connsiteX7" fmla="*/ 1387242 w 12191997"/>
              <a:gd name="connsiteY7" fmla="*/ 6162438 h 6858001"/>
              <a:gd name="connsiteX8" fmla="*/ 4152308 w 12191997"/>
              <a:gd name="connsiteY8" fmla="*/ 1728475 h 6858001"/>
              <a:gd name="connsiteX9" fmla="*/ 4497908 w 12191997"/>
              <a:gd name="connsiteY9" fmla="*/ 1728475 h 6858001"/>
              <a:gd name="connsiteX10" fmla="*/ 4497908 w 12191997"/>
              <a:gd name="connsiteY10" fmla="*/ 2074075 h 6858001"/>
              <a:gd name="connsiteX11" fmla="*/ 4152308 w 12191997"/>
              <a:gd name="connsiteY11" fmla="*/ 2074075 h 6858001"/>
              <a:gd name="connsiteX12" fmla="*/ 3806708 w 12191997"/>
              <a:gd name="connsiteY12" fmla="*/ 475 h 6858001"/>
              <a:gd name="connsiteX13" fmla="*/ 4152308 w 12191997"/>
              <a:gd name="connsiteY13" fmla="*/ 475 h 6858001"/>
              <a:gd name="connsiteX14" fmla="*/ 4152308 w 12191997"/>
              <a:gd name="connsiteY14" fmla="*/ 346075 h 6858001"/>
              <a:gd name="connsiteX15" fmla="*/ 3806708 w 12191997"/>
              <a:gd name="connsiteY15" fmla="*/ 346075 h 6858001"/>
              <a:gd name="connsiteX16" fmla="*/ 4840924 w 12191997"/>
              <a:gd name="connsiteY16" fmla="*/ 0 h 6858001"/>
              <a:gd name="connsiteX17" fmla="*/ 12191997 w 12191997"/>
              <a:gd name="connsiteY17" fmla="*/ 0 h 6858001"/>
              <a:gd name="connsiteX18" fmla="*/ 12191997 w 12191997"/>
              <a:gd name="connsiteY18" fmla="*/ 6858000 h 6858001"/>
              <a:gd name="connsiteX19" fmla="*/ 4840924 w 12191997"/>
              <a:gd name="connsiteY19" fmla="*/ 6858000 h 6858001"/>
              <a:gd name="connsiteX20" fmla="*/ 4840924 w 12191997"/>
              <a:gd name="connsiteY20" fmla="*/ 1728475 h 6858001"/>
              <a:gd name="connsiteX21" fmla="*/ 4497908 w 12191997"/>
              <a:gd name="connsiteY21" fmla="*/ 1728475 h 6858001"/>
              <a:gd name="connsiteX22" fmla="*/ 4497908 w 12191997"/>
              <a:gd name="connsiteY22" fmla="*/ 1382875 h 6858001"/>
              <a:gd name="connsiteX23" fmla="*/ 4840924 w 12191997"/>
              <a:gd name="connsiteY23" fmla="*/ 1382875 h 6858001"/>
              <a:gd name="connsiteX24" fmla="*/ 4840924 w 12191997"/>
              <a:gd name="connsiteY24" fmla="*/ 1037275 h 6858001"/>
              <a:gd name="connsiteX25" fmla="*/ 4497908 w 12191997"/>
              <a:gd name="connsiteY25" fmla="*/ 1037275 h 6858001"/>
              <a:gd name="connsiteX26" fmla="*/ 4497908 w 12191997"/>
              <a:gd name="connsiteY26" fmla="*/ 1382875 h 6858001"/>
              <a:gd name="connsiteX27" fmla="*/ 4152308 w 12191997"/>
              <a:gd name="connsiteY27" fmla="*/ 1382875 h 6858001"/>
              <a:gd name="connsiteX28" fmla="*/ 3807304 w 12191997"/>
              <a:gd name="connsiteY28" fmla="*/ 1382875 h 6858001"/>
              <a:gd name="connsiteX29" fmla="*/ 3806708 w 12191997"/>
              <a:gd name="connsiteY29" fmla="*/ 1382875 h 6858001"/>
              <a:gd name="connsiteX30" fmla="*/ 3461704 w 12191997"/>
              <a:gd name="connsiteY30" fmla="*/ 1382875 h 6858001"/>
              <a:gd name="connsiteX31" fmla="*/ 3461704 w 12191997"/>
              <a:gd name="connsiteY31" fmla="*/ 1037275 h 6858001"/>
              <a:gd name="connsiteX32" fmla="*/ 3806708 w 12191997"/>
              <a:gd name="connsiteY32" fmla="*/ 1037275 h 6858001"/>
              <a:gd name="connsiteX33" fmla="*/ 3806708 w 12191997"/>
              <a:gd name="connsiteY33" fmla="*/ 691675 h 6858001"/>
              <a:gd name="connsiteX34" fmla="*/ 4152308 w 12191997"/>
              <a:gd name="connsiteY34" fmla="*/ 691675 h 6858001"/>
              <a:gd name="connsiteX35" fmla="*/ 4497908 w 12191997"/>
              <a:gd name="connsiteY35" fmla="*/ 691675 h 6858001"/>
              <a:gd name="connsiteX36" fmla="*/ 4840924 w 12191997"/>
              <a:gd name="connsiteY36" fmla="*/ 691675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191997" h="6858001">
                <a:moveTo>
                  <a:pt x="0" y="6166801"/>
                </a:moveTo>
                <a:lnTo>
                  <a:pt x="1380174" y="6166801"/>
                </a:lnTo>
                <a:lnTo>
                  <a:pt x="1380174" y="6858001"/>
                </a:lnTo>
                <a:lnTo>
                  <a:pt x="0" y="6858001"/>
                </a:lnTo>
                <a:close/>
                <a:moveTo>
                  <a:pt x="1387242" y="5816838"/>
                </a:moveTo>
                <a:lnTo>
                  <a:pt x="1732842" y="5816838"/>
                </a:lnTo>
                <a:lnTo>
                  <a:pt x="1732842" y="6162438"/>
                </a:lnTo>
                <a:lnTo>
                  <a:pt x="1387242" y="6162438"/>
                </a:lnTo>
                <a:close/>
                <a:moveTo>
                  <a:pt x="4152308" y="1728475"/>
                </a:moveTo>
                <a:lnTo>
                  <a:pt x="4497908" y="1728475"/>
                </a:lnTo>
                <a:lnTo>
                  <a:pt x="4497908" y="2074075"/>
                </a:lnTo>
                <a:lnTo>
                  <a:pt x="4152308" y="2074075"/>
                </a:lnTo>
                <a:close/>
                <a:moveTo>
                  <a:pt x="3806708" y="475"/>
                </a:moveTo>
                <a:lnTo>
                  <a:pt x="4152308" y="475"/>
                </a:lnTo>
                <a:lnTo>
                  <a:pt x="4152308" y="346075"/>
                </a:lnTo>
                <a:lnTo>
                  <a:pt x="3806708" y="346075"/>
                </a:lnTo>
                <a:close/>
                <a:moveTo>
                  <a:pt x="4840924" y="0"/>
                </a:moveTo>
                <a:lnTo>
                  <a:pt x="12191997" y="0"/>
                </a:lnTo>
                <a:lnTo>
                  <a:pt x="12191997" y="6858000"/>
                </a:lnTo>
                <a:lnTo>
                  <a:pt x="4840924" y="6858000"/>
                </a:lnTo>
                <a:lnTo>
                  <a:pt x="4840924" y="1728475"/>
                </a:lnTo>
                <a:lnTo>
                  <a:pt x="4497908" y="1728475"/>
                </a:lnTo>
                <a:lnTo>
                  <a:pt x="4497908" y="1382875"/>
                </a:lnTo>
                <a:lnTo>
                  <a:pt x="4840924" y="1382875"/>
                </a:lnTo>
                <a:lnTo>
                  <a:pt x="4840924" y="1037275"/>
                </a:lnTo>
                <a:lnTo>
                  <a:pt x="4497908" y="1037275"/>
                </a:lnTo>
                <a:lnTo>
                  <a:pt x="4497908" y="1382875"/>
                </a:lnTo>
                <a:lnTo>
                  <a:pt x="4152308" y="1382875"/>
                </a:lnTo>
                <a:lnTo>
                  <a:pt x="3807304" y="1382875"/>
                </a:lnTo>
                <a:lnTo>
                  <a:pt x="3806708" y="1382875"/>
                </a:lnTo>
                <a:lnTo>
                  <a:pt x="3461704" y="1382875"/>
                </a:lnTo>
                <a:lnTo>
                  <a:pt x="3461704" y="1037275"/>
                </a:lnTo>
                <a:lnTo>
                  <a:pt x="3806708" y="1037275"/>
                </a:lnTo>
                <a:lnTo>
                  <a:pt x="3806708" y="691675"/>
                </a:lnTo>
                <a:lnTo>
                  <a:pt x="4152308" y="691675"/>
                </a:lnTo>
                <a:lnTo>
                  <a:pt x="4497908" y="691675"/>
                </a:lnTo>
                <a:lnTo>
                  <a:pt x="4840924" y="691675"/>
                </a:lnTo>
                <a:close/>
              </a:path>
            </a:pathLst>
          </a:custGeom>
          <a:solidFill>
            <a:schemeClr val="accent4"/>
          </a:solidFill>
        </p:spPr>
        <p:txBody>
          <a:bodyPr wrap="square">
            <a:noAutofit/>
          </a:bodyPr>
          <a:lstStyle/>
          <a:p>
            <a:endParaRPr lang="de-DE" noProof="0" dirty="0"/>
          </a:p>
        </p:txBody>
      </p:sp>
      <p:sp>
        <p:nvSpPr>
          <p:cNvPr id="2" name="Titel 1">
            <a:extLst>
              <a:ext uri="{FF2B5EF4-FFF2-40B4-BE49-F238E27FC236}">
                <a16:creationId xmlns:a16="http://schemas.microsoft.com/office/drawing/2014/main" id="{1F6E8366-36BA-83DA-D416-BEE2B9401933}"/>
              </a:ext>
            </a:extLst>
          </p:cNvPr>
          <p:cNvSpPr>
            <a:spLocks noGrp="1"/>
          </p:cNvSpPr>
          <p:nvPr>
            <p:ph type="ctrTitle" hasCustomPrompt="1"/>
          </p:nvPr>
        </p:nvSpPr>
        <p:spPr>
          <a:xfrm>
            <a:off x="5533076" y="540606"/>
            <a:ext cx="5963599" cy="3323987"/>
          </a:xfrm>
        </p:spPr>
        <p:txBody>
          <a:bodyPr vert="horz" anchor="t"/>
          <a:lstStyle>
            <a:lvl1pPr algn="l">
              <a:lnSpc>
                <a:spcPct val="90000"/>
              </a:lnSpc>
              <a:defRPr sz="8000"/>
            </a:lvl1pPr>
          </a:lstStyle>
          <a:p>
            <a:r>
              <a:rPr lang="de-DE"/>
              <a:t>Überschrift, 80pt, Dreizeilig</a:t>
            </a:r>
          </a:p>
        </p:txBody>
      </p:sp>
      <p:grpSp>
        <p:nvGrpSpPr>
          <p:cNvPr id="12" name="Gruppieren 11">
            <a:extLst>
              <a:ext uri="{FF2B5EF4-FFF2-40B4-BE49-F238E27FC236}">
                <a16:creationId xmlns:a16="http://schemas.microsoft.com/office/drawing/2014/main" id="{B5666100-C848-2B64-3B91-E9F2E4C7C22D}"/>
              </a:ext>
            </a:extLst>
          </p:cNvPr>
          <p:cNvGrpSpPr>
            <a:grpSpLocks/>
          </p:cNvGrpSpPr>
          <p:nvPr userDrawn="1"/>
        </p:nvGrpSpPr>
        <p:grpSpPr>
          <a:xfrm>
            <a:off x="8603625" y="5761004"/>
            <a:ext cx="2893047" cy="404846"/>
            <a:chOff x="12619050" y="1762052"/>
            <a:chExt cx="6371004" cy="891542"/>
          </a:xfrm>
        </p:grpSpPr>
        <p:sp>
          <p:nvSpPr>
            <p:cNvPr id="13" name="object 26">
              <a:extLst>
                <a:ext uri="{FF2B5EF4-FFF2-40B4-BE49-F238E27FC236}">
                  <a16:creationId xmlns:a16="http://schemas.microsoft.com/office/drawing/2014/main" id="{4E1A22AC-1EC2-1593-9409-60760B7767AC}"/>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14" name="object 27">
              <a:extLst>
                <a:ext uri="{FF2B5EF4-FFF2-40B4-BE49-F238E27FC236}">
                  <a16:creationId xmlns:a16="http://schemas.microsoft.com/office/drawing/2014/main" id="{62AE6805-B2FC-50DF-5A74-D9AAB82ACE10}"/>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5" name="object 28">
              <a:extLst>
                <a:ext uri="{FF2B5EF4-FFF2-40B4-BE49-F238E27FC236}">
                  <a16:creationId xmlns:a16="http://schemas.microsoft.com/office/drawing/2014/main" id="{D1E300F6-83EE-74C8-C81B-C9E09BF89627}"/>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6" name="object 29">
              <a:extLst>
                <a:ext uri="{FF2B5EF4-FFF2-40B4-BE49-F238E27FC236}">
                  <a16:creationId xmlns:a16="http://schemas.microsoft.com/office/drawing/2014/main" id="{C6FEB328-34D9-3B43-A98D-FBE37FCF14B8}"/>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7" name="object 30">
              <a:extLst>
                <a:ext uri="{FF2B5EF4-FFF2-40B4-BE49-F238E27FC236}">
                  <a16:creationId xmlns:a16="http://schemas.microsoft.com/office/drawing/2014/main" id="{7C462378-E2C6-A11A-513E-79C91E073055}"/>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8" name="object 31">
              <a:extLst>
                <a:ext uri="{FF2B5EF4-FFF2-40B4-BE49-F238E27FC236}">
                  <a16:creationId xmlns:a16="http://schemas.microsoft.com/office/drawing/2014/main" id="{00F62B97-A58F-7BD3-BA42-C4EF20779C2D}"/>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9" name="object 32">
              <a:extLst>
                <a:ext uri="{FF2B5EF4-FFF2-40B4-BE49-F238E27FC236}">
                  <a16:creationId xmlns:a16="http://schemas.microsoft.com/office/drawing/2014/main" id="{D5A4A490-2396-F97B-DD8F-92369DBA1A7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21" name="Textplatzhalter 20">
            <a:extLst>
              <a:ext uri="{FF2B5EF4-FFF2-40B4-BE49-F238E27FC236}">
                <a16:creationId xmlns:a16="http://schemas.microsoft.com/office/drawing/2014/main" id="{CEE0A372-FA51-89A0-36DC-C62733613D46}"/>
              </a:ext>
            </a:extLst>
          </p:cNvPr>
          <p:cNvSpPr>
            <a:spLocks noGrp="1"/>
          </p:cNvSpPr>
          <p:nvPr>
            <p:ph type="body" sz="quarter" idx="11" hasCustomPrompt="1"/>
          </p:nvPr>
        </p:nvSpPr>
        <p:spPr>
          <a:xfrm>
            <a:off x="5532438" y="4550177"/>
            <a:ext cx="5964237" cy="492443"/>
          </a:xfrm>
        </p:spPr>
        <p:txBody>
          <a:bodyPr>
            <a:spAutoFit/>
          </a:bodyPr>
          <a:lstStyle>
            <a:lvl1pPr marL="0" indent="0">
              <a:lnSpc>
                <a:spcPct val="100000"/>
              </a:lnSpc>
              <a:buNone/>
              <a:defRPr sz="3200"/>
            </a:lvl1pPr>
            <a:lvl2pPr>
              <a:defRPr sz="3200"/>
            </a:lvl2pPr>
            <a:lvl3pPr>
              <a:defRPr sz="3200"/>
            </a:lvl3pPr>
            <a:lvl4pPr>
              <a:defRPr sz="3200"/>
            </a:lvl4pPr>
            <a:lvl5pPr>
              <a:defRPr sz="3200"/>
            </a:lvl5pPr>
          </a:lstStyle>
          <a:p>
            <a:pPr lvl="0"/>
            <a:r>
              <a:rPr lang="de-DE"/>
              <a:t>Unterüberschrift, 32pt</a:t>
            </a:r>
          </a:p>
        </p:txBody>
      </p:sp>
    </p:spTree>
    <p:extLst>
      <p:ext uri="{BB962C8B-B14F-4D97-AF65-F5344CB8AC3E}">
        <p14:creationId xmlns:p14="http://schemas.microsoft.com/office/powerpoint/2010/main" val="2964954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elfolie 2 Digital Pink">
    <p:bg>
      <p:bgPr>
        <a:solidFill>
          <a:schemeClr val="accent5"/>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3AF23A70-1972-A323-EA1E-66024E4ED3E0}"/>
              </a:ext>
            </a:extLst>
          </p:cNvPr>
          <p:cNvGraphicFramePr>
            <a:graphicFrameLocks noChangeAspect="1"/>
          </p:cNvGraphicFramePr>
          <p:nvPr userDrawn="1">
            <p:custDataLst>
              <p:tags r:id="rId1"/>
            </p:custDataLst>
            <p:extLst>
              <p:ext uri="{D42A27DB-BD31-4B8C-83A1-F6EECF244321}">
                <p14:modId xmlns:p14="http://schemas.microsoft.com/office/powerpoint/2010/main" val="14141335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5" name="think-cell data - do not delete" hidden="1">
                        <a:extLst>
                          <a:ext uri="{FF2B5EF4-FFF2-40B4-BE49-F238E27FC236}">
                            <a16:creationId xmlns:a16="http://schemas.microsoft.com/office/drawing/2014/main" id="{3AF23A70-1972-A323-EA1E-66024E4ED3E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Bildplatzhalter 6">
            <a:extLst>
              <a:ext uri="{FF2B5EF4-FFF2-40B4-BE49-F238E27FC236}">
                <a16:creationId xmlns:a16="http://schemas.microsoft.com/office/drawing/2014/main" id="{3D13C752-634F-5903-0549-ABA9897AE030}"/>
              </a:ext>
            </a:extLst>
          </p:cNvPr>
          <p:cNvSpPr>
            <a:spLocks noGrp="1"/>
          </p:cNvSpPr>
          <p:nvPr>
            <p:ph type="pic" sz="quarter" idx="12"/>
          </p:nvPr>
        </p:nvSpPr>
        <p:spPr>
          <a:xfrm>
            <a:off x="7351074" y="0"/>
            <a:ext cx="4840926" cy="6858000"/>
          </a:xfrm>
          <a:custGeom>
            <a:avLst/>
            <a:gdLst>
              <a:gd name="connsiteX0" fmla="*/ 3108082 w 4840926"/>
              <a:gd name="connsiteY0" fmla="*/ 5816838 h 6858000"/>
              <a:gd name="connsiteX1" fmla="*/ 3108082 w 4840926"/>
              <a:gd name="connsiteY1" fmla="*/ 6162438 h 6858000"/>
              <a:gd name="connsiteX2" fmla="*/ 3453682 w 4840926"/>
              <a:gd name="connsiteY2" fmla="*/ 6162438 h 6858000"/>
              <a:gd name="connsiteX3" fmla="*/ 3453682 w 4840926"/>
              <a:gd name="connsiteY3" fmla="*/ 5816838 h 6858000"/>
              <a:gd name="connsiteX4" fmla="*/ 0 w 4840926"/>
              <a:gd name="connsiteY4" fmla="*/ 1037275 h 6858000"/>
              <a:gd name="connsiteX5" fmla="*/ 343016 w 4840926"/>
              <a:gd name="connsiteY5" fmla="*/ 1037275 h 6858000"/>
              <a:gd name="connsiteX6" fmla="*/ 343016 w 4840926"/>
              <a:gd name="connsiteY6" fmla="*/ 1382875 h 6858000"/>
              <a:gd name="connsiteX7" fmla="*/ 0 w 4840926"/>
              <a:gd name="connsiteY7" fmla="*/ 1382875 h 6858000"/>
              <a:gd name="connsiteX8" fmla="*/ 688616 w 4840926"/>
              <a:gd name="connsiteY8" fmla="*/ 475 h 6858000"/>
              <a:gd name="connsiteX9" fmla="*/ 688616 w 4840926"/>
              <a:gd name="connsiteY9" fmla="*/ 346075 h 6858000"/>
              <a:gd name="connsiteX10" fmla="*/ 1034216 w 4840926"/>
              <a:gd name="connsiteY10" fmla="*/ 346075 h 6858000"/>
              <a:gd name="connsiteX11" fmla="*/ 1034216 w 4840926"/>
              <a:gd name="connsiteY11" fmla="*/ 475 h 6858000"/>
              <a:gd name="connsiteX12" fmla="*/ 0 w 4840926"/>
              <a:gd name="connsiteY12" fmla="*/ 0 h 6858000"/>
              <a:gd name="connsiteX13" fmla="*/ 4840926 w 4840926"/>
              <a:gd name="connsiteY13" fmla="*/ 0 h 6858000"/>
              <a:gd name="connsiteX14" fmla="*/ 4840926 w 4840926"/>
              <a:gd name="connsiteY14" fmla="*/ 6858000 h 6858000"/>
              <a:gd name="connsiteX15" fmla="*/ 4840924 w 4840926"/>
              <a:gd name="connsiteY15" fmla="*/ 6858000 h 6858000"/>
              <a:gd name="connsiteX16" fmla="*/ 4840924 w 4840926"/>
              <a:gd name="connsiteY16" fmla="*/ 6166801 h 6858000"/>
              <a:gd name="connsiteX17" fmla="*/ 3460750 w 4840926"/>
              <a:gd name="connsiteY17" fmla="*/ 6166801 h 6858000"/>
              <a:gd name="connsiteX18" fmla="*/ 3460750 w 4840926"/>
              <a:gd name="connsiteY18" fmla="*/ 6858000 h 6858000"/>
              <a:gd name="connsiteX19" fmla="*/ 0 w 4840926"/>
              <a:gd name="connsiteY19" fmla="*/ 6858000 h 6858000"/>
              <a:gd name="connsiteX20" fmla="*/ 0 w 4840926"/>
              <a:gd name="connsiteY20" fmla="*/ 1728475 h 6858000"/>
              <a:gd name="connsiteX21" fmla="*/ 343016 w 4840926"/>
              <a:gd name="connsiteY21" fmla="*/ 1728475 h 6858000"/>
              <a:gd name="connsiteX22" fmla="*/ 343016 w 4840926"/>
              <a:gd name="connsiteY22" fmla="*/ 2074075 h 6858000"/>
              <a:gd name="connsiteX23" fmla="*/ 688616 w 4840926"/>
              <a:gd name="connsiteY23" fmla="*/ 2074075 h 6858000"/>
              <a:gd name="connsiteX24" fmla="*/ 688616 w 4840926"/>
              <a:gd name="connsiteY24" fmla="*/ 1728475 h 6858000"/>
              <a:gd name="connsiteX25" fmla="*/ 343016 w 4840926"/>
              <a:gd name="connsiteY25" fmla="*/ 1728475 h 6858000"/>
              <a:gd name="connsiteX26" fmla="*/ 343016 w 4840926"/>
              <a:gd name="connsiteY26" fmla="*/ 1382875 h 6858000"/>
              <a:gd name="connsiteX27" fmla="*/ 688616 w 4840926"/>
              <a:gd name="connsiteY27" fmla="*/ 1382875 h 6858000"/>
              <a:gd name="connsiteX28" fmla="*/ 1033620 w 4840926"/>
              <a:gd name="connsiteY28" fmla="*/ 1382875 h 6858000"/>
              <a:gd name="connsiteX29" fmla="*/ 1034216 w 4840926"/>
              <a:gd name="connsiteY29" fmla="*/ 1382875 h 6858000"/>
              <a:gd name="connsiteX30" fmla="*/ 1379220 w 4840926"/>
              <a:gd name="connsiteY30" fmla="*/ 1382875 h 6858000"/>
              <a:gd name="connsiteX31" fmla="*/ 1379220 w 4840926"/>
              <a:gd name="connsiteY31" fmla="*/ 1037275 h 6858000"/>
              <a:gd name="connsiteX32" fmla="*/ 1034216 w 4840926"/>
              <a:gd name="connsiteY32" fmla="*/ 1037275 h 6858000"/>
              <a:gd name="connsiteX33" fmla="*/ 1034216 w 4840926"/>
              <a:gd name="connsiteY33" fmla="*/ 691675 h 6858000"/>
              <a:gd name="connsiteX34" fmla="*/ 688616 w 4840926"/>
              <a:gd name="connsiteY34" fmla="*/ 691675 h 6858000"/>
              <a:gd name="connsiteX35" fmla="*/ 343016 w 4840926"/>
              <a:gd name="connsiteY35" fmla="*/ 691675 h 6858000"/>
              <a:gd name="connsiteX36" fmla="*/ 0 w 4840926"/>
              <a:gd name="connsiteY36" fmla="*/ 6916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40926" h="6858000">
                <a:moveTo>
                  <a:pt x="3108082" y="5816838"/>
                </a:moveTo>
                <a:lnTo>
                  <a:pt x="3108082" y="6162438"/>
                </a:lnTo>
                <a:lnTo>
                  <a:pt x="3453682" y="6162438"/>
                </a:lnTo>
                <a:lnTo>
                  <a:pt x="3453682" y="5816838"/>
                </a:lnTo>
                <a:close/>
                <a:moveTo>
                  <a:pt x="0" y="1037275"/>
                </a:moveTo>
                <a:lnTo>
                  <a:pt x="343016" y="1037275"/>
                </a:lnTo>
                <a:lnTo>
                  <a:pt x="343016" y="1382875"/>
                </a:lnTo>
                <a:lnTo>
                  <a:pt x="0" y="1382875"/>
                </a:lnTo>
                <a:close/>
                <a:moveTo>
                  <a:pt x="688616" y="475"/>
                </a:moveTo>
                <a:lnTo>
                  <a:pt x="688616" y="346075"/>
                </a:lnTo>
                <a:lnTo>
                  <a:pt x="1034216" y="346075"/>
                </a:lnTo>
                <a:lnTo>
                  <a:pt x="1034216" y="475"/>
                </a:lnTo>
                <a:close/>
                <a:moveTo>
                  <a:pt x="0" y="0"/>
                </a:moveTo>
                <a:lnTo>
                  <a:pt x="4840926" y="0"/>
                </a:lnTo>
                <a:lnTo>
                  <a:pt x="4840926" y="6858000"/>
                </a:lnTo>
                <a:lnTo>
                  <a:pt x="4840924" y="6858000"/>
                </a:lnTo>
                <a:lnTo>
                  <a:pt x="4840924" y="6166801"/>
                </a:lnTo>
                <a:lnTo>
                  <a:pt x="3460750" y="6166801"/>
                </a:lnTo>
                <a:lnTo>
                  <a:pt x="3460750" y="6858000"/>
                </a:lnTo>
                <a:lnTo>
                  <a:pt x="0" y="6858000"/>
                </a:lnTo>
                <a:lnTo>
                  <a:pt x="0" y="1728475"/>
                </a:lnTo>
                <a:lnTo>
                  <a:pt x="343016" y="1728475"/>
                </a:lnTo>
                <a:lnTo>
                  <a:pt x="343016" y="2074075"/>
                </a:lnTo>
                <a:lnTo>
                  <a:pt x="688616" y="2074075"/>
                </a:lnTo>
                <a:lnTo>
                  <a:pt x="688616" y="1728475"/>
                </a:lnTo>
                <a:lnTo>
                  <a:pt x="343016" y="1728475"/>
                </a:lnTo>
                <a:lnTo>
                  <a:pt x="343016" y="1382875"/>
                </a:lnTo>
                <a:lnTo>
                  <a:pt x="688616" y="1382875"/>
                </a:lnTo>
                <a:lnTo>
                  <a:pt x="1033620" y="1382875"/>
                </a:lnTo>
                <a:lnTo>
                  <a:pt x="1034216" y="1382875"/>
                </a:lnTo>
                <a:lnTo>
                  <a:pt x="1379220" y="1382875"/>
                </a:lnTo>
                <a:lnTo>
                  <a:pt x="1379220" y="1037275"/>
                </a:lnTo>
                <a:lnTo>
                  <a:pt x="1034216" y="1037275"/>
                </a:lnTo>
                <a:lnTo>
                  <a:pt x="1034216" y="691675"/>
                </a:lnTo>
                <a:lnTo>
                  <a:pt x="688616" y="691675"/>
                </a:lnTo>
                <a:lnTo>
                  <a:pt x="343016" y="691675"/>
                </a:lnTo>
                <a:lnTo>
                  <a:pt x="0" y="691675"/>
                </a:lnTo>
                <a:close/>
              </a:path>
            </a:pathLst>
          </a:custGeom>
          <a:solidFill>
            <a:schemeClr val="bg1">
              <a:lumMod val="95000"/>
            </a:schemeClr>
          </a:solidFill>
        </p:spPr>
        <p:txBody>
          <a:bodyPr wrap="square" lIns="360000" tIns="360000" rIns="360000" bIns="360000">
            <a:noAutofit/>
          </a:bodyPr>
          <a:lstStyle>
            <a:lvl1pPr marL="0" indent="0" algn="ctr">
              <a:buNone/>
              <a:defRPr>
                <a:solidFill>
                  <a:schemeClr val="bg1">
                    <a:lumMod val="65000"/>
                  </a:schemeClr>
                </a:solidFill>
              </a:defRPr>
            </a:lvl1pPr>
          </a:lstStyle>
          <a:p>
            <a:r>
              <a:rPr lang="de-DE" dirty="0"/>
              <a:t>Bild durch Klicken auf Symbol hinzufügen</a:t>
            </a:r>
          </a:p>
        </p:txBody>
      </p:sp>
      <p:sp>
        <p:nvSpPr>
          <p:cNvPr id="4" name="Freihandform: Form 3">
            <a:extLst>
              <a:ext uri="{FF2B5EF4-FFF2-40B4-BE49-F238E27FC236}">
                <a16:creationId xmlns:a16="http://schemas.microsoft.com/office/drawing/2014/main" id="{5BD2CE40-A104-1DF6-AF90-A1BCC468A490}"/>
              </a:ext>
            </a:extLst>
          </p:cNvPr>
          <p:cNvSpPr/>
          <p:nvPr userDrawn="1"/>
        </p:nvSpPr>
        <p:spPr>
          <a:xfrm flipH="1">
            <a:off x="1" y="0"/>
            <a:ext cx="12191997" cy="6858001"/>
          </a:xfrm>
          <a:custGeom>
            <a:avLst/>
            <a:gdLst>
              <a:gd name="connsiteX0" fmla="*/ 0 w 12191997"/>
              <a:gd name="connsiteY0" fmla="*/ 6166801 h 6858001"/>
              <a:gd name="connsiteX1" fmla="*/ 1380174 w 12191997"/>
              <a:gd name="connsiteY1" fmla="*/ 6166801 h 6858001"/>
              <a:gd name="connsiteX2" fmla="*/ 1380174 w 12191997"/>
              <a:gd name="connsiteY2" fmla="*/ 6858001 h 6858001"/>
              <a:gd name="connsiteX3" fmla="*/ 0 w 12191997"/>
              <a:gd name="connsiteY3" fmla="*/ 6858001 h 6858001"/>
              <a:gd name="connsiteX4" fmla="*/ 1387242 w 12191997"/>
              <a:gd name="connsiteY4" fmla="*/ 5816838 h 6858001"/>
              <a:gd name="connsiteX5" fmla="*/ 1732842 w 12191997"/>
              <a:gd name="connsiteY5" fmla="*/ 5816838 h 6858001"/>
              <a:gd name="connsiteX6" fmla="*/ 1732842 w 12191997"/>
              <a:gd name="connsiteY6" fmla="*/ 6162438 h 6858001"/>
              <a:gd name="connsiteX7" fmla="*/ 1387242 w 12191997"/>
              <a:gd name="connsiteY7" fmla="*/ 6162438 h 6858001"/>
              <a:gd name="connsiteX8" fmla="*/ 4152308 w 12191997"/>
              <a:gd name="connsiteY8" fmla="*/ 1728475 h 6858001"/>
              <a:gd name="connsiteX9" fmla="*/ 4497908 w 12191997"/>
              <a:gd name="connsiteY9" fmla="*/ 1728475 h 6858001"/>
              <a:gd name="connsiteX10" fmla="*/ 4497908 w 12191997"/>
              <a:gd name="connsiteY10" fmla="*/ 2074075 h 6858001"/>
              <a:gd name="connsiteX11" fmla="*/ 4152308 w 12191997"/>
              <a:gd name="connsiteY11" fmla="*/ 2074075 h 6858001"/>
              <a:gd name="connsiteX12" fmla="*/ 3806708 w 12191997"/>
              <a:gd name="connsiteY12" fmla="*/ 475 h 6858001"/>
              <a:gd name="connsiteX13" fmla="*/ 4152308 w 12191997"/>
              <a:gd name="connsiteY13" fmla="*/ 475 h 6858001"/>
              <a:gd name="connsiteX14" fmla="*/ 4152308 w 12191997"/>
              <a:gd name="connsiteY14" fmla="*/ 346075 h 6858001"/>
              <a:gd name="connsiteX15" fmla="*/ 3806708 w 12191997"/>
              <a:gd name="connsiteY15" fmla="*/ 346075 h 6858001"/>
              <a:gd name="connsiteX16" fmla="*/ 4840924 w 12191997"/>
              <a:gd name="connsiteY16" fmla="*/ 0 h 6858001"/>
              <a:gd name="connsiteX17" fmla="*/ 12191997 w 12191997"/>
              <a:gd name="connsiteY17" fmla="*/ 0 h 6858001"/>
              <a:gd name="connsiteX18" fmla="*/ 12191997 w 12191997"/>
              <a:gd name="connsiteY18" fmla="*/ 6858000 h 6858001"/>
              <a:gd name="connsiteX19" fmla="*/ 4840924 w 12191997"/>
              <a:gd name="connsiteY19" fmla="*/ 6858000 h 6858001"/>
              <a:gd name="connsiteX20" fmla="*/ 4840924 w 12191997"/>
              <a:gd name="connsiteY20" fmla="*/ 1728475 h 6858001"/>
              <a:gd name="connsiteX21" fmla="*/ 4497908 w 12191997"/>
              <a:gd name="connsiteY21" fmla="*/ 1728475 h 6858001"/>
              <a:gd name="connsiteX22" fmla="*/ 4497908 w 12191997"/>
              <a:gd name="connsiteY22" fmla="*/ 1382875 h 6858001"/>
              <a:gd name="connsiteX23" fmla="*/ 4840924 w 12191997"/>
              <a:gd name="connsiteY23" fmla="*/ 1382875 h 6858001"/>
              <a:gd name="connsiteX24" fmla="*/ 4840924 w 12191997"/>
              <a:gd name="connsiteY24" fmla="*/ 1037275 h 6858001"/>
              <a:gd name="connsiteX25" fmla="*/ 4497908 w 12191997"/>
              <a:gd name="connsiteY25" fmla="*/ 1037275 h 6858001"/>
              <a:gd name="connsiteX26" fmla="*/ 4497908 w 12191997"/>
              <a:gd name="connsiteY26" fmla="*/ 1382875 h 6858001"/>
              <a:gd name="connsiteX27" fmla="*/ 4152308 w 12191997"/>
              <a:gd name="connsiteY27" fmla="*/ 1382875 h 6858001"/>
              <a:gd name="connsiteX28" fmla="*/ 3807304 w 12191997"/>
              <a:gd name="connsiteY28" fmla="*/ 1382875 h 6858001"/>
              <a:gd name="connsiteX29" fmla="*/ 3806708 w 12191997"/>
              <a:gd name="connsiteY29" fmla="*/ 1382875 h 6858001"/>
              <a:gd name="connsiteX30" fmla="*/ 3461704 w 12191997"/>
              <a:gd name="connsiteY30" fmla="*/ 1382875 h 6858001"/>
              <a:gd name="connsiteX31" fmla="*/ 3461704 w 12191997"/>
              <a:gd name="connsiteY31" fmla="*/ 1037275 h 6858001"/>
              <a:gd name="connsiteX32" fmla="*/ 3806708 w 12191997"/>
              <a:gd name="connsiteY32" fmla="*/ 1037275 h 6858001"/>
              <a:gd name="connsiteX33" fmla="*/ 3806708 w 12191997"/>
              <a:gd name="connsiteY33" fmla="*/ 691675 h 6858001"/>
              <a:gd name="connsiteX34" fmla="*/ 4152308 w 12191997"/>
              <a:gd name="connsiteY34" fmla="*/ 691675 h 6858001"/>
              <a:gd name="connsiteX35" fmla="*/ 4497908 w 12191997"/>
              <a:gd name="connsiteY35" fmla="*/ 691675 h 6858001"/>
              <a:gd name="connsiteX36" fmla="*/ 4840924 w 12191997"/>
              <a:gd name="connsiteY36" fmla="*/ 691675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191997" h="6858001">
                <a:moveTo>
                  <a:pt x="0" y="6166801"/>
                </a:moveTo>
                <a:lnTo>
                  <a:pt x="1380174" y="6166801"/>
                </a:lnTo>
                <a:lnTo>
                  <a:pt x="1380174" y="6858001"/>
                </a:lnTo>
                <a:lnTo>
                  <a:pt x="0" y="6858001"/>
                </a:lnTo>
                <a:close/>
                <a:moveTo>
                  <a:pt x="1387242" y="5816838"/>
                </a:moveTo>
                <a:lnTo>
                  <a:pt x="1732842" y="5816838"/>
                </a:lnTo>
                <a:lnTo>
                  <a:pt x="1732842" y="6162438"/>
                </a:lnTo>
                <a:lnTo>
                  <a:pt x="1387242" y="6162438"/>
                </a:lnTo>
                <a:close/>
                <a:moveTo>
                  <a:pt x="4152308" y="1728475"/>
                </a:moveTo>
                <a:lnTo>
                  <a:pt x="4497908" y="1728475"/>
                </a:lnTo>
                <a:lnTo>
                  <a:pt x="4497908" y="2074075"/>
                </a:lnTo>
                <a:lnTo>
                  <a:pt x="4152308" y="2074075"/>
                </a:lnTo>
                <a:close/>
                <a:moveTo>
                  <a:pt x="3806708" y="475"/>
                </a:moveTo>
                <a:lnTo>
                  <a:pt x="4152308" y="475"/>
                </a:lnTo>
                <a:lnTo>
                  <a:pt x="4152308" y="346075"/>
                </a:lnTo>
                <a:lnTo>
                  <a:pt x="3806708" y="346075"/>
                </a:lnTo>
                <a:close/>
                <a:moveTo>
                  <a:pt x="4840924" y="0"/>
                </a:moveTo>
                <a:lnTo>
                  <a:pt x="12191997" y="0"/>
                </a:lnTo>
                <a:lnTo>
                  <a:pt x="12191997" y="6858000"/>
                </a:lnTo>
                <a:lnTo>
                  <a:pt x="4840924" y="6858000"/>
                </a:lnTo>
                <a:lnTo>
                  <a:pt x="4840924" y="1728475"/>
                </a:lnTo>
                <a:lnTo>
                  <a:pt x="4497908" y="1728475"/>
                </a:lnTo>
                <a:lnTo>
                  <a:pt x="4497908" y="1382875"/>
                </a:lnTo>
                <a:lnTo>
                  <a:pt x="4840924" y="1382875"/>
                </a:lnTo>
                <a:lnTo>
                  <a:pt x="4840924" y="1037275"/>
                </a:lnTo>
                <a:lnTo>
                  <a:pt x="4497908" y="1037275"/>
                </a:lnTo>
                <a:lnTo>
                  <a:pt x="4497908" y="1382875"/>
                </a:lnTo>
                <a:lnTo>
                  <a:pt x="4152308" y="1382875"/>
                </a:lnTo>
                <a:lnTo>
                  <a:pt x="3807304" y="1382875"/>
                </a:lnTo>
                <a:lnTo>
                  <a:pt x="3806708" y="1382875"/>
                </a:lnTo>
                <a:lnTo>
                  <a:pt x="3461704" y="1382875"/>
                </a:lnTo>
                <a:lnTo>
                  <a:pt x="3461704" y="1037275"/>
                </a:lnTo>
                <a:lnTo>
                  <a:pt x="3806708" y="1037275"/>
                </a:lnTo>
                <a:lnTo>
                  <a:pt x="3806708" y="691675"/>
                </a:lnTo>
                <a:lnTo>
                  <a:pt x="4152308" y="691675"/>
                </a:lnTo>
                <a:lnTo>
                  <a:pt x="4497908" y="691675"/>
                </a:lnTo>
                <a:lnTo>
                  <a:pt x="4840924" y="691675"/>
                </a:lnTo>
                <a:close/>
              </a:path>
            </a:pathLst>
          </a:custGeom>
          <a:solidFill>
            <a:schemeClr val="accent5"/>
          </a:solidFill>
        </p:spPr>
        <p:txBody>
          <a:bodyPr wrap="square">
            <a:noAutofit/>
          </a:bodyPr>
          <a:lstStyle/>
          <a:p>
            <a:endParaRPr lang="de-DE" noProof="0" dirty="0"/>
          </a:p>
        </p:txBody>
      </p:sp>
      <p:sp>
        <p:nvSpPr>
          <p:cNvPr id="2" name="Titel 1">
            <a:extLst>
              <a:ext uri="{FF2B5EF4-FFF2-40B4-BE49-F238E27FC236}">
                <a16:creationId xmlns:a16="http://schemas.microsoft.com/office/drawing/2014/main" id="{1F6E8366-36BA-83DA-D416-BEE2B9401933}"/>
              </a:ext>
            </a:extLst>
          </p:cNvPr>
          <p:cNvSpPr>
            <a:spLocks noGrp="1"/>
          </p:cNvSpPr>
          <p:nvPr>
            <p:ph type="ctrTitle" hasCustomPrompt="1"/>
          </p:nvPr>
        </p:nvSpPr>
        <p:spPr>
          <a:xfrm>
            <a:off x="695963" y="539190"/>
            <a:ext cx="5963599" cy="3323987"/>
          </a:xfrm>
        </p:spPr>
        <p:txBody>
          <a:bodyPr vert="horz" anchor="t"/>
          <a:lstStyle>
            <a:lvl1pPr algn="l">
              <a:lnSpc>
                <a:spcPct val="90000"/>
              </a:lnSpc>
              <a:defRPr sz="8000"/>
            </a:lvl1pPr>
          </a:lstStyle>
          <a:p>
            <a:r>
              <a:rPr lang="de-DE"/>
              <a:t>Überschrift, 80pt, Dreizeilig</a:t>
            </a:r>
          </a:p>
        </p:txBody>
      </p:sp>
      <p:grpSp>
        <p:nvGrpSpPr>
          <p:cNvPr id="12" name="Gruppieren 11">
            <a:extLst>
              <a:ext uri="{FF2B5EF4-FFF2-40B4-BE49-F238E27FC236}">
                <a16:creationId xmlns:a16="http://schemas.microsoft.com/office/drawing/2014/main" id="{B5666100-C848-2B64-3B91-E9F2E4C7C22D}"/>
              </a:ext>
            </a:extLst>
          </p:cNvPr>
          <p:cNvGrpSpPr>
            <a:grpSpLocks/>
          </p:cNvGrpSpPr>
          <p:nvPr userDrawn="1"/>
        </p:nvGrpSpPr>
        <p:grpSpPr>
          <a:xfrm>
            <a:off x="695325" y="5761004"/>
            <a:ext cx="2893047" cy="404846"/>
            <a:chOff x="12619050" y="1762052"/>
            <a:chExt cx="6371004" cy="891542"/>
          </a:xfrm>
        </p:grpSpPr>
        <p:sp>
          <p:nvSpPr>
            <p:cNvPr id="13" name="object 26">
              <a:extLst>
                <a:ext uri="{FF2B5EF4-FFF2-40B4-BE49-F238E27FC236}">
                  <a16:creationId xmlns:a16="http://schemas.microsoft.com/office/drawing/2014/main" id="{4E1A22AC-1EC2-1593-9409-60760B7767AC}"/>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14" name="object 27">
              <a:extLst>
                <a:ext uri="{FF2B5EF4-FFF2-40B4-BE49-F238E27FC236}">
                  <a16:creationId xmlns:a16="http://schemas.microsoft.com/office/drawing/2014/main" id="{62AE6805-B2FC-50DF-5A74-D9AAB82ACE10}"/>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5" name="object 28">
              <a:extLst>
                <a:ext uri="{FF2B5EF4-FFF2-40B4-BE49-F238E27FC236}">
                  <a16:creationId xmlns:a16="http://schemas.microsoft.com/office/drawing/2014/main" id="{D1E300F6-83EE-74C8-C81B-C9E09BF89627}"/>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6" name="object 29">
              <a:extLst>
                <a:ext uri="{FF2B5EF4-FFF2-40B4-BE49-F238E27FC236}">
                  <a16:creationId xmlns:a16="http://schemas.microsoft.com/office/drawing/2014/main" id="{C6FEB328-34D9-3B43-A98D-FBE37FCF14B8}"/>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7" name="object 30">
              <a:extLst>
                <a:ext uri="{FF2B5EF4-FFF2-40B4-BE49-F238E27FC236}">
                  <a16:creationId xmlns:a16="http://schemas.microsoft.com/office/drawing/2014/main" id="{7C462378-E2C6-A11A-513E-79C91E073055}"/>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8" name="object 31">
              <a:extLst>
                <a:ext uri="{FF2B5EF4-FFF2-40B4-BE49-F238E27FC236}">
                  <a16:creationId xmlns:a16="http://schemas.microsoft.com/office/drawing/2014/main" id="{00F62B97-A58F-7BD3-BA42-C4EF20779C2D}"/>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9" name="object 32">
              <a:extLst>
                <a:ext uri="{FF2B5EF4-FFF2-40B4-BE49-F238E27FC236}">
                  <a16:creationId xmlns:a16="http://schemas.microsoft.com/office/drawing/2014/main" id="{D5A4A490-2396-F97B-DD8F-92369DBA1A7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21" name="Textplatzhalter 20">
            <a:extLst>
              <a:ext uri="{FF2B5EF4-FFF2-40B4-BE49-F238E27FC236}">
                <a16:creationId xmlns:a16="http://schemas.microsoft.com/office/drawing/2014/main" id="{CEE0A372-FA51-89A0-36DC-C62733613D46}"/>
              </a:ext>
            </a:extLst>
          </p:cNvPr>
          <p:cNvSpPr>
            <a:spLocks noGrp="1"/>
          </p:cNvSpPr>
          <p:nvPr>
            <p:ph type="body" sz="quarter" idx="11" hasCustomPrompt="1"/>
          </p:nvPr>
        </p:nvSpPr>
        <p:spPr>
          <a:xfrm>
            <a:off x="695325" y="4550177"/>
            <a:ext cx="5964237" cy="492443"/>
          </a:xfrm>
        </p:spPr>
        <p:txBody>
          <a:bodyPr>
            <a:spAutoFit/>
          </a:bodyPr>
          <a:lstStyle>
            <a:lvl1pPr marL="0" indent="0">
              <a:lnSpc>
                <a:spcPct val="100000"/>
              </a:lnSpc>
              <a:buNone/>
              <a:defRPr sz="3200"/>
            </a:lvl1pPr>
            <a:lvl2pPr>
              <a:defRPr sz="3200"/>
            </a:lvl2pPr>
            <a:lvl3pPr>
              <a:defRPr sz="3200"/>
            </a:lvl3pPr>
            <a:lvl4pPr>
              <a:defRPr sz="3200"/>
            </a:lvl4pPr>
            <a:lvl5pPr>
              <a:defRPr sz="3200"/>
            </a:lvl5pPr>
          </a:lstStyle>
          <a:p>
            <a:pPr lvl="0"/>
            <a:r>
              <a:rPr lang="de-DE"/>
              <a:t>Unterüberschrift, 32pt</a:t>
            </a:r>
          </a:p>
        </p:txBody>
      </p:sp>
    </p:spTree>
    <p:extLst>
      <p:ext uri="{BB962C8B-B14F-4D97-AF65-F5344CB8AC3E}">
        <p14:creationId xmlns:p14="http://schemas.microsoft.com/office/powerpoint/2010/main" val="3639368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elfolie 3 Insight Blue">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449FA2C-155F-148A-CBF0-C443F00EF34D}"/>
              </a:ext>
            </a:extLst>
          </p:cNvPr>
          <p:cNvGraphicFramePr>
            <a:graphicFrameLocks noChangeAspect="1"/>
          </p:cNvGraphicFramePr>
          <p:nvPr userDrawn="1">
            <p:custDataLst>
              <p:tags r:id="rId1"/>
            </p:custDataLst>
            <p:extLst>
              <p:ext uri="{D42A27DB-BD31-4B8C-83A1-F6EECF244321}">
                <p14:modId xmlns:p14="http://schemas.microsoft.com/office/powerpoint/2010/main" val="27357918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449FA2C-155F-148A-CBF0-C443F00EF3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reihandform: Form 4">
            <a:extLst>
              <a:ext uri="{FF2B5EF4-FFF2-40B4-BE49-F238E27FC236}">
                <a16:creationId xmlns:a16="http://schemas.microsoft.com/office/drawing/2014/main" id="{0FF7B29B-8322-7930-84F9-8DBA6283688E}"/>
              </a:ext>
            </a:extLst>
          </p:cNvPr>
          <p:cNvSpPr/>
          <p:nvPr userDrawn="1"/>
        </p:nvSpPr>
        <p:spPr>
          <a:xfrm>
            <a:off x="0" y="0"/>
            <a:ext cx="12192000" cy="6858000"/>
          </a:xfrm>
          <a:custGeom>
            <a:avLst/>
            <a:gdLst>
              <a:gd name="connsiteX0" fmla="*/ 8736000 w 12192000"/>
              <a:gd name="connsiteY0" fmla="*/ 6165850 h 6858000"/>
              <a:gd name="connsiteX1" fmla="*/ 9421792 w 12192000"/>
              <a:gd name="connsiteY1" fmla="*/ 6165850 h 6858000"/>
              <a:gd name="connsiteX2" fmla="*/ 9421792 w 12192000"/>
              <a:gd name="connsiteY2" fmla="*/ 6858000 h 6858000"/>
              <a:gd name="connsiteX3" fmla="*/ 8736000 w 12192000"/>
              <a:gd name="connsiteY3" fmla="*/ 6858000 h 6858000"/>
              <a:gd name="connsiteX4" fmla="*/ 7349772 w 12192000"/>
              <a:gd name="connsiteY4" fmla="*/ 4845050 h 6858000"/>
              <a:gd name="connsiteX5" fmla="*/ 7349772 w 12192000"/>
              <a:gd name="connsiteY5" fmla="*/ 6165850 h 6858000"/>
              <a:gd name="connsiteX6" fmla="*/ 8040972 w 12192000"/>
              <a:gd name="connsiteY6" fmla="*/ 6165850 h 6858000"/>
              <a:gd name="connsiteX7" fmla="*/ 8040972 w 12192000"/>
              <a:gd name="connsiteY7" fmla="*/ 4845050 h 6858000"/>
              <a:gd name="connsiteX8" fmla="*/ 0 w 12192000"/>
              <a:gd name="connsiteY8" fmla="*/ 0 h 6858000"/>
              <a:gd name="connsiteX9" fmla="*/ 12192000 w 12192000"/>
              <a:gd name="connsiteY9" fmla="*/ 0 h 6858000"/>
              <a:gd name="connsiteX10" fmla="*/ 12192000 w 12192000"/>
              <a:gd name="connsiteY10" fmla="*/ 2768600 h 6858000"/>
              <a:gd name="connsiteX11" fmla="*/ 9421792 w 12192000"/>
              <a:gd name="connsiteY11" fmla="*/ 2768600 h 6858000"/>
              <a:gd name="connsiteX12" fmla="*/ 9421792 w 12192000"/>
              <a:gd name="connsiteY12" fmla="*/ 5473700 h 6858000"/>
              <a:gd name="connsiteX13" fmla="*/ 8736000 w 12192000"/>
              <a:gd name="connsiteY13" fmla="*/ 5473700 h 6858000"/>
              <a:gd name="connsiteX14" fmla="*/ 8736000 w 12192000"/>
              <a:gd name="connsiteY14" fmla="*/ 6165850 h 6858000"/>
              <a:gd name="connsiteX15" fmla="*/ 8044800 w 12192000"/>
              <a:gd name="connsiteY15" fmla="*/ 6165850 h 6858000"/>
              <a:gd name="connsiteX16" fmla="*/ 8044800 w 12192000"/>
              <a:gd name="connsiteY16" fmla="*/ 6858000 h 6858000"/>
              <a:gd name="connsiteX17" fmla="*/ 0 w 12192000"/>
              <a:gd name="connsiteY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6858000">
                <a:moveTo>
                  <a:pt x="8736000" y="6165850"/>
                </a:moveTo>
                <a:lnTo>
                  <a:pt x="9421792" y="6165850"/>
                </a:lnTo>
                <a:lnTo>
                  <a:pt x="9421792" y="6858000"/>
                </a:lnTo>
                <a:lnTo>
                  <a:pt x="8736000" y="6858000"/>
                </a:lnTo>
                <a:close/>
                <a:moveTo>
                  <a:pt x="7349772" y="4845050"/>
                </a:moveTo>
                <a:lnTo>
                  <a:pt x="7349772" y="6165850"/>
                </a:lnTo>
                <a:lnTo>
                  <a:pt x="8040972" y="6165850"/>
                </a:lnTo>
                <a:lnTo>
                  <a:pt x="8040972" y="4845050"/>
                </a:lnTo>
                <a:close/>
                <a:moveTo>
                  <a:pt x="0" y="0"/>
                </a:moveTo>
                <a:lnTo>
                  <a:pt x="12192000" y="0"/>
                </a:lnTo>
                <a:lnTo>
                  <a:pt x="12192000" y="2768600"/>
                </a:lnTo>
                <a:lnTo>
                  <a:pt x="9421792" y="2768600"/>
                </a:lnTo>
                <a:lnTo>
                  <a:pt x="9421792" y="5473700"/>
                </a:lnTo>
                <a:lnTo>
                  <a:pt x="8736000" y="5473700"/>
                </a:lnTo>
                <a:lnTo>
                  <a:pt x="8736000" y="6165850"/>
                </a:lnTo>
                <a:lnTo>
                  <a:pt x="8044800" y="6165850"/>
                </a:lnTo>
                <a:lnTo>
                  <a:pt x="8044800" y="6858000"/>
                </a:lnTo>
                <a:lnTo>
                  <a:pt x="0" y="6858000"/>
                </a:lnTo>
                <a:close/>
              </a:path>
            </a:pathLst>
          </a:custGeom>
          <a:solidFill>
            <a:srgbClr val="5D9F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grpSp>
        <p:nvGrpSpPr>
          <p:cNvPr id="12" name="Gruppieren 11">
            <a:extLst>
              <a:ext uri="{FF2B5EF4-FFF2-40B4-BE49-F238E27FC236}">
                <a16:creationId xmlns:a16="http://schemas.microsoft.com/office/drawing/2014/main" id="{B5666100-C848-2B64-3B91-E9F2E4C7C22D}"/>
              </a:ext>
            </a:extLst>
          </p:cNvPr>
          <p:cNvGrpSpPr>
            <a:grpSpLocks/>
          </p:cNvGrpSpPr>
          <p:nvPr userDrawn="1"/>
        </p:nvGrpSpPr>
        <p:grpSpPr>
          <a:xfrm>
            <a:off x="9387840" y="692150"/>
            <a:ext cx="2108832" cy="295105"/>
            <a:chOff x="12619050" y="1762052"/>
            <a:chExt cx="6371004" cy="891542"/>
          </a:xfrm>
        </p:grpSpPr>
        <p:sp>
          <p:nvSpPr>
            <p:cNvPr id="13" name="object 26">
              <a:extLst>
                <a:ext uri="{FF2B5EF4-FFF2-40B4-BE49-F238E27FC236}">
                  <a16:creationId xmlns:a16="http://schemas.microsoft.com/office/drawing/2014/main" id="{4E1A22AC-1EC2-1593-9409-60760B7767AC}"/>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14" name="object 27">
              <a:extLst>
                <a:ext uri="{FF2B5EF4-FFF2-40B4-BE49-F238E27FC236}">
                  <a16:creationId xmlns:a16="http://schemas.microsoft.com/office/drawing/2014/main" id="{62AE6805-B2FC-50DF-5A74-D9AAB82ACE10}"/>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5" name="object 28">
              <a:extLst>
                <a:ext uri="{FF2B5EF4-FFF2-40B4-BE49-F238E27FC236}">
                  <a16:creationId xmlns:a16="http://schemas.microsoft.com/office/drawing/2014/main" id="{D1E300F6-83EE-74C8-C81B-C9E09BF89627}"/>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6" name="object 29">
              <a:extLst>
                <a:ext uri="{FF2B5EF4-FFF2-40B4-BE49-F238E27FC236}">
                  <a16:creationId xmlns:a16="http://schemas.microsoft.com/office/drawing/2014/main" id="{C6FEB328-34D9-3B43-A98D-FBE37FCF14B8}"/>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7" name="object 30">
              <a:extLst>
                <a:ext uri="{FF2B5EF4-FFF2-40B4-BE49-F238E27FC236}">
                  <a16:creationId xmlns:a16="http://schemas.microsoft.com/office/drawing/2014/main" id="{7C462378-E2C6-A11A-513E-79C91E073055}"/>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8" name="object 31">
              <a:extLst>
                <a:ext uri="{FF2B5EF4-FFF2-40B4-BE49-F238E27FC236}">
                  <a16:creationId xmlns:a16="http://schemas.microsoft.com/office/drawing/2014/main" id="{00F62B97-A58F-7BD3-BA42-C4EF20779C2D}"/>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9" name="object 32">
              <a:extLst>
                <a:ext uri="{FF2B5EF4-FFF2-40B4-BE49-F238E27FC236}">
                  <a16:creationId xmlns:a16="http://schemas.microsoft.com/office/drawing/2014/main" id="{D5A4A490-2396-F97B-DD8F-92369DBA1A7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0" name="Bildplatzhalter 9">
            <a:extLst>
              <a:ext uri="{FF2B5EF4-FFF2-40B4-BE49-F238E27FC236}">
                <a16:creationId xmlns:a16="http://schemas.microsoft.com/office/drawing/2014/main" id="{63349384-6141-CAD9-B328-1BF91B6C11F1}"/>
              </a:ext>
            </a:extLst>
          </p:cNvPr>
          <p:cNvSpPr>
            <a:spLocks noGrp="1"/>
          </p:cNvSpPr>
          <p:nvPr>
            <p:ph type="pic" sz="quarter" idx="10"/>
          </p:nvPr>
        </p:nvSpPr>
        <p:spPr>
          <a:xfrm>
            <a:off x="7234238" y="2768601"/>
            <a:ext cx="4957762" cy="4089401"/>
          </a:xfrm>
          <a:custGeom>
            <a:avLst/>
            <a:gdLst>
              <a:gd name="connsiteX0" fmla="*/ 115534 w 4957762"/>
              <a:gd name="connsiteY0" fmla="*/ 2076450 h 4089401"/>
              <a:gd name="connsiteX1" fmla="*/ 806734 w 4957762"/>
              <a:gd name="connsiteY1" fmla="*/ 2076450 h 4089401"/>
              <a:gd name="connsiteX2" fmla="*/ 806734 w 4957762"/>
              <a:gd name="connsiteY2" fmla="*/ 3397250 h 4089401"/>
              <a:gd name="connsiteX3" fmla="*/ 115534 w 4957762"/>
              <a:gd name="connsiteY3" fmla="*/ 3397250 h 4089401"/>
              <a:gd name="connsiteX4" fmla="*/ 2187554 w 4957762"/>
              <a:gd name="connsiteY4" fmla="*/ 0 h 4089401"/>
              <a:gd name="connsiteX5" fmla="*/ 4957762 w 4957762"/>
              <a:gd name="connsiteY5" fmla="*/ 0 h 4089401"/>
              <a:gd name="connsiteX6" fmla="*/ 4957762 w 4957762"/>
              <a:gd name="connsiteY6" fmla="*/ 4089401 h 4089401"/>
              <a:gd name="connsiteX7" fmla="*/ 0 w 4957762"/>
              <a:gd name="connsiteY7" fmla="*/ 4089401 h 4089401"/>
              <a:gd name="connsiteX8" fmla="*/ 0 w 4957762"/>
              <a:gd name="connsiteY8" fmla="*/ 4089400 h 4089401"/>
              <a:gd name="connsiteX9" fmla="*/ 810562 w 4957762"/>
              <a:gd name="connsiteY9" fmla="*/ 4089400 h 4089401"/>
              <a:gd name="connsiteX10" fmla="*/ 810562 w 4957762"/>
              <a:gd name="connsiteY10" fmla="*/ 3397250 h 4089401"/>
              <a:gd name="connsiteX11" fmla="*/ 1501762 w 4957762"/>
              <a:gd name="connsiteY11" fmla="*/ 3397250 h 4089401"/>
              <a:gd name="connsiteX12" fmla="*/ 1501762 w 4957762"/>
              <a:gd name="connsiteY12" fmla="*/ 4089400 h 4089401"/>
              <a:gd name="connsiteX13" fmla="*/ 2187554 w 4957762"/>
              <a:gd name="connsiteY13" fmla="*/ 4089400 h 4089401"/>
              <a:gd name="connsiteX14" fmla="*/ 2187554 w 4957762"/>
              <a:gd name="connsiteY14" fmla="*/ 3397250 h 4089401"/>
              <a:gd name="connsiteX15" fmla="*/ 1501762 w 4957762"/>
              <a:gd name="connsiteY15" fmla="*/ 3397250 h 4089401"/>
              <a:gd name="connsiteX16" fmla="*/ 1501762 w 4957762"/>
              <a:gd name="connsiteY16" fmla="*/ 2705100 h 4089401"/>
              <a:gd name="connsiteX17" fmla="*/ 2187554 w 4957762"/>
              <a:gd name="connsiteY17" fmla="*/ 2705100 h 408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57762" h="4089401">
                <a:moveTo>
                  <a:pt x="115534" y="2076450"/>
                </a:moveTo>
                <a:lnTo>
                  <a:pt x="806734" y="2076450"/>
                </a:lnTo>
                <a:lnTo>
                  <a:pt x="806734" y="3397250"/>
                </a:lnTo>
                <a:lnTo>
                  <a:pt x="115534" y="3397250"/>
                </a:lnTo>
                <a:close/>
                <a:moveTo>
                  <a:pt x="2187554" y="0"/>
                </a:moveTo>
                <a:lnTo>
                  <a:pt x="4957762" y="0"/>
                </a:lnTo>
                <a:lnTo>
                  <a:pt x="4957762" y="4089401"/>
                </a:lnTo>
                <a:lnTo>
                  <a:pt x="0" y="4089401"/>
                </a:lnTo>
                <a:lnTo>
                  <a:pt x="0" y="4089400"/>
                </a:lnTo>
                <a:lnTo>
                  <a:pt x="810562" y="4089400"/>
                </a:lnTo>
                <a:lnTo>
                  <a:pt x="810562" y="3397250"/>
                </a:lnTo>
                <a:lnTo>
                  <a:pt x="1501762" y="3397250"/>
                </a:lnTo>
                <a:lnTo>
                  <a:pt x="1501762" y="4089400"/>
                </a:lnTo>
                <a:lnTo>
                  <a:pt x="2187554" y="4089400"/>
                </a:lnTo>
                <a:lnTo>
                  <a:pt x="2187554" y="3397250"/>
                </a:lnTo>
                <a:lnTo>
                  <a:pt x="1501762" y="3397250"/>
                </a:lnTo>
                <a:lnTo>
                  <a:pt x="1501762" y="2705100"/>
                </a:lnTo>
                <a:lnTo>
                  <a:pt x="2187554" y="2705100"/>
                </a:lnTo>
                <a:close/>
              </a:path>
            </a:pathLst>
          </a:custGeom>
          <a:solidFill>
            <a:schemeClr val="bg1">
              <a:lumMod val="95000"/>
            </a:schemeClr>
          </a:solidFill>
        </p:spPr>
        <p:txBody>
          <a:bodyPr wrap="square" lIns="360000" tIns="360000" rIns="360000" bIns="360000">
            <a:noAutofit/>
          </a:bodyPr>
          <a:lstStyle>
            <a:lvl1pPr marL="0" indent="0" algn="r">
              <a:buNone/>
              <a:defRPr>
                <a:solidFill>
                  <a:schemeClr val="bg1">
                    <a:lumMod val="65000"/>
                  </a:schemeClr>
                </a:solidFill>
              </a:defRPr>
            </a:lvl1pPr>
          </a:lstStyle>
          <a:p>
            <a:r>
              <a:rPr lang="de-DE" dirty="0"/>
              <a:t>Bild durch Klicken auf Symbol hinzufügen</a:t>
            </a:r>
          </a:p>
        </p:txBody>
      </p:sp>
      <p:sp>
        <p:nvSpPr>
          <p:cNvPr id="20" name="Textplatzhalter 19">
            <a:extLst>
              <a:ext uri="{FF2B5EF4-FFF2-40B4-BE49-F238E27FC236}">
                <a16:creationId xmlns:a16="http://schemas.microsoft.com/office/drawing/2014/main" id="{5B5A4A56-A296-3C1D-E684-69993BBC923B}"/>
              </a:ext>
            </a:extLst>
          </p:cNvPr>
          <p:cNvSpPr>
            <a:spLocks noGrp="1"/>
          </p:cNvSpPr>
          <p:nvPr>
            <p:ph type="body" sz="quarter" idx="11" hasCustomPrompt="1"/>
          </p:nvPr>
        </p:nvSpPr>
        <p:spPr>
          <a:xfrm>
            <a:off x="695325" y="4548322"/>
            <a:ext cx="5912575" cy="492443"/>
          </a:xfrm>
        </p:spPr>
        <p:txBody>
          <a:bodyPr>
            <a:spAutoFit/>
          </a:bodyPr>
          <a:lstStyle>
            <a:lvl1pPr marL="0" indent="0">
              <a:buNone/>
              <a:defRPr sz="3200"/>
            </a:lvl1pPr>
            <a:lvl2pPr>
              <a:defRPr sz="3200"/>
            </a:lvl2pPr>
            <a:lvl3pPr>
              <a:defRPr sz="3200"/>
            </a:lvl3pPr>
            <a:lvl4pPr>
              <a:defRPr sz="3200"/>
            </a:lvl4pPr>
            <a:lvl5pPr>
              <a:defRPr sz="3200"/>
            </a:lvl5pPr>
          </a:lstStyle>
          <a:p>
            <a:pPr lvl="0"/>
            <a:r>
              <a:rPr lang="de-DE"/>
              <a:t>Unterüberschrift, 32pt</a:t>
            </a:r>
          </a:p>
        </p:txBody>
      </p:sp>
      <p:sp>
        <p:nvSpPr>
          <p:cNvPr id="23" name="Textplatzhalter 22">
            <a:extLst>
              <a:ext uri="{FF2B5EF4-FFF2-40B4-BE49-F238E27FC236}">
                <a16:creationId xmlns:a16="http://schemas.microsoft.com/office/drawing/2014/main" id="{ACD9871A-DCB6-7F2A-3346-AB8F292D10E6}"/>
              </a:ext>
            </a:extLst>
          </p:cNvPr>
          <p:cNvSpPr>
            <a:spLocks noGrp="1"/>
          </p:cNvSpPr>
          <p:nvPr>
            <p:ph type="body" sz="quarter" idx="12" hasCustomPrompt="1"/>
          </p:nvPr>
        </p:nvSpPr>
        <p:spPr>
          <a:xfrm>
            <a:off x="695326" y="5400765"/>
            <a:ext cx="5912575" cy="276999"/>
          </a:xfrm>
        </p:spPr>
        <p:txBody>
          <a:bodyPr>
            <a:spAutoFit/>
          </a:bodyPr>
          <a:lstStyle>
            <a:lvl1pPr marL="0" indent="0">
              <a:buNone/>
              <a:defRPr sz="1800"/>
            </a:lvl1pPr>
          </a:lstStyle>
          <a:p>
            <a:pPr lvl="0"/>
            <a:r>
              <a:rPr lang="de-DE"/>
              <a:t>Datum | Präsentator</a:t>
            </a:r>
          </a:p>
        </p:txBody>
      </p:sp>
      <p:sp>
        <p:nvSpPr>
          <p:cNvPr id="25" name="Bildplatzhalter 24">
            <a:extLst>
              <a:ext uri="{FF2B5EF4-FFF2-40B4-BE49-F238E27FC236}">
                <a16:creationId xmlns:a16="http://schemas.microsoft.com/office/drawing/2014/main" id="{55ADA368-BF47-FA41-506A-6A6D186B4991}"/>
              </a:ext>
            </a:extLst>
          </p:cNvPr>
          <p:cNvSpPr>
            <a:spLocks noGrp="1"/>
          </p:cNvSpPr>
          <p:nvPr>
            <p:ph type="pic" sz="quarter" idx="13" hasCustomPrompt="1"/>
          </p:nvPr>
        </p:nvSpPr>
        <p:spPr>
          <a:xfrm>
            <a:off x="4846443" y="692150"/>
            <a:ext cx="2893047" cy="404846"/>
          </a:xfrm>
        </p:spPr>
        <p:txBody>
          <a:bodyPr anchor="ctr"/>
          <a:lstStyle>
            <a:lvl1pPr marL="0" indent="0" algn="ctr">
              <a:buNone/>
              <a:defRPr/>
            </a:lvl1pPr>
          </a:lstStyle>
          <a:p>
            <a:r>
              <a:rPr lang="de-DE" dirty="0"/>
              <a:t>Logo Platzhalter</a:t>
            </a:r>
          </a:p>
        </p:txBody>
      </p:sp>
      <p:sp>
        <p:nvSpPr>
          <p:cNvPr id="3" name="Titel 2">
            <a:extLst>
              <a:ext uri="{FF2B5EF4-FFF2-40B4-BE49-F238E27FC236}">
                <a16:creationId xmlns:a16="http://schemas.microsoft.com/office/drawing/2014/main" id="{44CF9C2D-3156-D42E-6015-C4414B694242}"/>
              </a:ext>
            </a:extLst>
          </p:cNvPr>
          <p:cNvSpPr>
            <a:spLocks noGrp="1"/>
          </p:cNvSpPr>
          <p:nvPr>
            <p:ph type="title" hasCustomPrompt="1"/>
          </p:nvPr>
        </p:nvSpPr>
        <p:spPr>
          <a:xfrm>
            <a:off x="695325" y="1563486"/>
            <a:ext cx="8062595" cy="2215991"/>
          </a:xfrm>
        </p:spPr>
        <p:txBody>
          <a:bodyPr vert="horz"/>
          <a:lstStyle>
            <a:lvl1pPr>
              <a:lnSpc>
                <a:spcPct val="90000"/>
              </a:lnSpc>
              <a:defRPr sz="8000"/>
            </a:lvl1pPr>
          </a:lstStyle>
          <a:p>
            <a:r>
              <a:rPr lang="de-DE"/>
              <a:t>Überschrift, 80pt, </a:t>
            </a:r>
            <a:br>
              <a:rPr lang="de-DE"/>
            </a:br>
            <a:r>
              <a:rPr lang="de-DE"/>
              <a:t>Zweizeilig</a:t>
            </a:r>
            <a:endParaRPr lang="en-US"/>
          </a:p>
        </p:txBody>
      </p:sp>
    </p:spTree>
    <p:extLst>
      <p:ext uri="{BB962C8B-B14F-4D97-AF65-F5344CB8AC3E}">
        <p14:creationId xmlns:p14="http://schemas.microsoft.com/office/powerpoint/2010/main" val="316275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elfolie 3 Focus Lime">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449FA2C-155F-148A-CBF0-C443F00EF34D}"/>
              </a:ext>
            </a:extLst>
          </p:cNvPr>
          <p:cNvGraphicFramePr>
            <a:graphicFrameLocks noChangeAspect="1"/>
          </p:cNvGraphicFramePr>
          <p:nvPr userDrawn="1">
            <p:custDataLst>
              <p:tags r:id="rId1"/>
            </p:custDataLst>
            <p:extLst>
              <p:ext uri="{D42A27DB-BD31-4B8C-83A1-F6EECF244321}">
                <p14:modId xmlns:p14="http://schemas.microsoft.com/office/powerpoint/2010/main" val="27357918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449FA2C-155F-148A-CBF0-C443F00EF3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reihandform: Form 4">
            <a:extLst>
              <a:ext uri="{FF2B5EF4-FFF2-40B4-BE49-F238E27FC236}">
                <a16:creationId xmlns:a16="http://schemas.microsoft.com/office/drawing/2014/main" id="{0FF7B29B-8322-7930-84F9-8DBA6283688E}"/>
              </a:ext>
            </a:extLst>
          </p:cNvPr>
          <p:cNvSpPr/>
          <p:nvPr userDrawn="1"/>
        </p:nvSpPr>
        <p:spPr>
          <a:xfrm>
            <a:off x="0" y="0"/>
            <a:ext cx="12192000" cy="6858000"/>
          </a:xfrm>
          <a:custGeom>
            <a:avLst/>
            <a:gdLst>
              <a:gd name="connsiteX0" fmla="*/ 8736000 w 12192000"/>
              <a:gd name="connsiteY0" fmla="*/ 6165850 h 6858000"/>
              <a:gd name="connsiteX1" fmla="*/ 9421792 w 12192000"/>
              <a:gd name="connsiteY1" fmla="*/ 6165850 h 6858000"/>
              <a:gd name="connsiteX2" fmla="*/ 9421792 w 12192000"/>
              <a:gd name="connsiteY2" fmla="*/ 6858000 h 6858000"/>
              <a:gd name="connsiteX3" fmla="*/ 8736000 w 12192000"/>
              <a:gd name="connsiteY3" fmla="*/ 6858000 h 6858000"/>
              <a:gd name="connsiteX4" fmla="*/ 7349772 w 12192000"/>
              <a:gd name="connsiteY4" fmla="*/ 4845050 h 6858000"/>
              <a:gd name="connsiteX5" fmla="*/ 7349772 w 12192000"/>
              <a:gd name="connsiteY5" fmla="*/ 6165850 h 6858000"/>
              <a:gd name="connsiteX6" fmla="*/ 8040972 w 12192000"/>
              <a:gd name="connsiteY6" fmla="*/ 6165850 h 6858000"/>
              <a:gd name="connsiteX7" fmla="*/ 8040972 w 12192000"/>
              <a:gd name="connsiteY7" fmla="*/ 4845050 h 6858000"/>
              <a:gd name="connsiteX8" fmla="*/ 0 w 12192000"/>
              <a:gd name="connsiteY8" fmla="*/ 0 h 6858000"/>
              <a:gd name="connsiteX9" fmla="*/ 12192000 w 12192000"/>
              <a:gd name="connsiteY9" fmla="*/ 0 h 6858000"/>
              <a:gd name="connsiteX10" fmla="*/ 12192000 w 12192000"/>
              <a:gd name="connsiteY10" fmla="*/ 2768600 h 6858000"/>
              <a:gd name="connsiteX11" fmla="*/ 9421792 w 12192000"/>
              <a:gd name="connsiteY11" fmla="*/ 2768600 h 6858000"/>
              <a:gd name="connsiteX12" fmla="*/ 9421792 w 12192000"/>
              <a:gd name="connsiteY12" fmla="*/ 5473700 h 6858000"/>
              <a:gd name="connsiteX13" fmla="*/ 8736000 w 12192000"/>
              <a:gd name="connsiteY13" fmla="*/ 5473700 h 6858000"/>
              <a:gd name="connsiteX14" fmla="*/ 8736000 w 12192000"/>
              <a:gd name="connsiteY14" fmla="*/ 6165850 h 6858000"/>
              <a:gd name="connsiteX15" fmla="*/ 8044800 w 12192000"/>
              <a:gd name="connsiteY15" fmla="*/ 6165850 h 6858000"/>
              <a:gd name="connsiteX16" fmla="*/ 8044800 w 12192000"/>
              <a:gd name="connsiteY16" fmla="*/ 6858000 h 6858000"/>
              <a:gd name="connsiteX17" fmla="*/ 0 w 12192000"/>
              <a:gd name="connsiteY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6858000">
                <a:moveTo>
                  <a:pt x="8736000" y="6165850"/>
                </a:moveTo>
                <a:lnTo>
                  <a:pt x="9421792" y="6165850"/>
                </a:lnTo>
                <a:lnTo>
                  <a:pt x="9421792" y="6858000"/>
                </a:lnTo>
                <a:lnTo>
                  <a:pt x="8736000" y="6858000"/>
                </a:lnTo>
                <a:close/>
                <a:moveTo>
                  <a:pt x="7349772" y="4845050"/>
                </a:moveTo>
                <a:lnTo>
                  <a:pt x="7349772" y="6165850"/>
                </a:lnTo>
                <a:lnTo>
                  <a:pt x="8040972" y="6165850"/>
                </a:lnTo>
                <a:lnTo>
                  <a:pt x="8040972" y="4845050"/>
                </a:lnTo>
                <a:close/>
                <a:moveTo>
                  <a:pt x="0" y="0"/>
                </a:moveTo>
                <a:lnTo>
                  <a:pt x="12192000" y="0"/>
                </a:lnTo>
                <a:lnTo>
                  <a:pt x="12192000" y="2768600"/>
                </a:lnTo>
                <a:lnTo>
                  <a:pt x="9421792" y="2768600"/>
                </a:lnTo>
                <a:lnTo>
                  <a:pt x="9421792" y="5473700"/>
                </a:lnTo>
                <a:lnTo>
                  <a:pt x="8736000" y="5473700"/>
                </a:lnTo>
                <a:lnTo>
                  <a:pt x="8736000" y="6165850"/>
                </a:lnTo>
                <a:lnTo>
                  <a:pt x="8044800" y="6165850"/>
                </a:lnTo>
                <a:lnTo>
                  <a:pt x="8044800" y="6858000"/>
                </a:lnTo>
                <a:lnTo>
                  <a:pt x="0" y="685800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grpSp>
        <p:nvGrpSpPr>
          <p:cNvPr id="12" name="Gruppieren 11">
            <a:extLst>
              <a:ext uri="{FF2B5EF4-FFF2-40B4-BE49-F238E27FC236}">
                <a16:creationId xmlns:a16="http://schemas.microsoft.com/office/drawing/2014/main" id="{B5666100-C848-2B64-3B91-E9F2E4C7C22D}"/>
              </a:ext>
            </a:extLst>
          </p:cNvPr>
          <p:cNvGrpSpPr>
            <a:grpSpLocks/>
          </p:cNvGrpSpPr>
          <p:nvPr userDrawn="1"/>
        </p:nvGrpSpPr>
        <p:grpSpPr>
          <a:xfrm>
            <a:off x="8603625" y="692150"/>
            <a:ext cx="2893047" cy="404846"/>
            <a:chOff x="12619050" y="1762052"/>
            <a:chExt cx="6371004" cy="891542"/>
          </a:xfrm>
        </p:grpSpPr>
        <p:sp>
          <p:nvSpPr>
            <p:cNvPr id="13" name="object 26">
              <a:extLst>
                <a:ext uri="{FF2B5EF4-FFF2-40B4-BE49-F238E27FC236}">
                  <a16:creationId xmlns:a16="http://schemas.microsoft.com/office/drawing/2014/main" id="{4E1A22AC-1EC2-1593-9409-60760B7767AC}"/>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14" name="object 27">
              <a:extLst>
                <a:ext uri="{FF2B5EF4-FFF2-40B4-BE49-F238E27FC236}">
                  <a16:creationId xmlns:a16="http://schemas.microsoft.com/office/drawing/2014/main" id="{62AE6805-B2FC-50DF-5A74-D9AAB82ACE10}"/>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5" name="object 28">
              <a:extLst>
                <a:ext uri="{FF2B5EF4-FFF2-40B4-BE49-F238E27FC236}">
                  <a16:creationId xmlns:a16="http://schemas.microsoft.com/office/drawing/2014/main" id="{D1E300F6-83EE-74C8-C81B-C9E09BF89627}"/>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6" name="object 29">
              <a:extLst>
                <a:ext uri="{FF2B5EF4-FFF2-40B4-BE49-F238E27FC236}">
                  <a16:creationId xmlns:a16="http://schemas.microsoft.com/office/drawing/2014/main" id="{C6FEB328-34D9-3B43-A98D-FBE37FCF14B8}"/>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7" name="object 30">
              <a:extLst>
                <a:ext uri="{FF2B5EF4-FFF2-40B4-BE49-F238E27FC236}">
                  <a16:creationId xmlns:a16="http://schemas.microsoft.com/office/drawing/2014/main" id="{7C462378-E2C6-A11A-513E-79C91E073055}"/>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8" name="object 31">
              <a:extLst>
                <a:ext uri="{FF2B5EF4-FFF2-40B4-BE49-F238E27FC236}">
                  <a16:creationId xmlns:a16="http://schemas.microsoft.com/office/drawing/2014/main" id="{00F62B97-A58F-7BD3-BA42-C4EF20779C2D}"/>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9" name="object 32">
              <a:extLst>
                <a:ext uri="{FF2B5EF4-FFF2-40B4-BE49-F238E27FC236}">
                  <a16:creationId xmlns:a16="http://schemas.microsoft.com/office/drawing/2014/main" id="{D5A4A490-2396-F97B-DD8F-92369DBA1A7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0" name="Bildplatzhalter 9">
            <a:extLst>
              <a:ext uri="{FF2B5EF4-FFF2-40B4-BE49-F238E27FC236}">
                <a16:creationId xmlns:a16="http://schemas.microsoft.com/office/drawing/2014/main" id="{63349384-6141-CAD9-B328-1BF91B6C11F1}"/>
              </a:ext>
            </a:extLst>
          </p:cNvPr>
          <p:cNvSpPr>
            <a:spLocks noGrp="1"/>
          </p:cNvSpPr>
          <p:nvPr>
            <p:ph type="pic" sz="quarter" idx="10"/>
          </p:nvPr>
        </p:nvSpPr>
        <p:spPr>
          <a:xfrm>
            <a:off x="7234238" y="2768601"/>
            <a:ext cx="4957762" cy="4089401"/>
          </a:xfrm>
          <a:custGeom>
            <a:avLst/>
            <a:gdLst>
              <a:gd name="connsiteX0" fmla="*/ 115534 w 4957762"/>
              <a:gd name="connsiteY0" fmla="*/ 2076450 h 4089401"/>
              <a:gd name="connsiteX1" fmla="*/ 806734 w 4957762"/>
              <a:gd name="connsiteY1" fmla="*/ 2076450 h 4089401"/>
              <a:gd name="connsiteX2" fmla="*/ 806734 w 4957762"/>
              <a:gd name="connsiteY2" fmla="*/ 3397250 h 4089401"/>
              <a:gd name="connsiteX3" fmla="*/ 115534 w 4957762"/>
              <a:gd name="connsiteY3" fmla="*/ 3397250 h 4089401"/>
              <a:gd name="connsiteX4" fmla="*/ 2187554 w 4957762"/>
              <a:gd name="connsiteY4" fmla="*/ 0 h 4089401"/>
              <a:gd name="connsiteX5" fmla="*/ 4957762 w 4957762"/>
              <a:gd name="connsiteY5" fmla="*/ 0 h 4089401"/>
              <a:gd name="connsiteX6" fmla="*/ 4957762 w 4957762"/>
              <a:gd name="connsiteY6" fmla="*/ 4089401 h 4089401"/>
              <a:gd name="connsiteX7" fmla="*/ 0 w 4957762"/>
              <a:gd name="connsiteY7" fmla="*/ 4089401 h 4089401"/>
              <a:gd name="connsiteX8" fmla="*/ 0 w 4957762"/>
              <a:gd name="connsiteY8" fmla="*/ 4089400 h 4089401"/>
              <a:gd name="connsiteX9" fmla="*/ 810562 w 4957762"/>
              <a:gd name="connsiteY9" fmla="*/ 4089400 h 4089401"/>
              <a:gd name="connsiteX10" fmla="*/ 810562 w 4957762"/>
              <a:gd name="connsiteY10" fmla="*/ 3397250 h 4089401"/>
              <a:gd name="connsiteX11" fmla="*/ 1501762 w 4957762"/>
              <a:gd name="connsiteY11" fmla="*/ 3397250 h 4089401"/>
              <a:gd name="connsiteX12" fmla="*/ 1501762 w 4957762"/>
              <a:gd name="connsiteY12" fmla="*/ 4089400 h 4089401"/>
              <a:gd name="connsiteX13" fmla="*/ 2187554 w 4957762"/>
              <a:gd name="connsiteY13" fmla="*/ 4089400 h 4089401"/>
              <a:gd name="connsiteX14" fmla="*/ 2187554 w 4957762"/>
              <a:gd name="connsiteY14" fmla="*/ 3397250 h 4089401"/>
              <a:gd name="connsiteX15" fmla="*/ 1501762 w 4957762"/>
              <a:gd name="connsiteY15" fmla="*/ 3397250 h 4089401"/>
              <a:gd name="connsiteX16" fmla="*/ 1501762 w 4957762"/>
              <a:gd name="connsiteY16" fmla="*/ 2705100 h 4089401"/>
              <a:gd name="connsiteX17" fmla="*/ 2187554 w 4957762"/>
              <a:gd name="connsiteY17" fmla="*/ 2705100 h 408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57762" h="4089401">
                <a:moveTo>
                  <a:pt x="115534" y="2076450"/>
                </a:moveTo>
                <a:lnTo>
                  <a:pt x="806734" y="2076450"/>
                </a:lnTo>
                <a:lnTo>
                  <a:pt x="806734" y="3397250"/>
                </a:lnTo>
                <a:lnTo>
                  <a:pt x="115534" y="3397250"/>
                </a:lnTo>
                <a:close/>
                <a:moveTo>
                  <a:pt x="2187554" y="0"/>
                </a:moveTo>
                <a:lnTo>
                  <a:pt x="4957762" y="0"/>
                </a:lnTo>
                <a:lnTo>
                  <a:pt x="4957762" y="4089401"/>
                </a:lnTo>
                <a:lnTo>
                  <a:pt x="0" y="4089401"/>
                </a:lnTo>
                <a:lnTo>
                  <a:pt x="0" y="4089400"/>
                </a:lnTo>
                <a:lnTo>
                  <a:pt x="810562" y="4089400"/>
                </a:lnTo>
                <a:lnTo>
                  <a:pt x="810562" y="3397250"/>
                </a:lnTo>
                <a:lnTo>
                  <a:pt x="1501762" y="3397250"/>
                </a:lnTo>
                <a:lnTo>
                  <a:pt x="1501762" y="4089400"/>
                </a:lnTo>
                <a:lnTo>
                  <a:pt x="2187554" y="4089400"/>
                </a:lnTo>
                <a:lnTo>
                  <a:pt x="2187554" y="3397250"/>
                </a:lnTo>
                <a:lnTo>
                  <a:pt x="1501762" y="3397250"/>
                </a:lnTo>
                <a:lnTo>
                  <a:pt x="1501762" y="2705100"/>
                </a:lnTo>
                <a:lnTo>
                  <a:pt x="2187554" y="2705100"/>
                </a:lnTo>
                <a:close/>
              </a:path>
            </a:pathLst>
          </a:custGeom>
          <a:solidFill>
            <a:schemeClr val="bg1">
              <a:lumMod val="95000"/>
            </a:schemeClr>
          </a:solidFill>
        </p:spPr>
        <p:txBody>
          <a:bodyPr wrap="square" lIns="360000" tIns="360000" rIns="360000" bIns="360000">
            <a:noAutofit/>
          </a:bodyPr>
          <a:lstStyle>
            <a:lvl1pPr marL="0" indent="0" algn="r">
              <a:buNone/>
              <a:defRPr>
                <a:solidFill>
                  <a:schemeClr val="bg1">
                    <a:lumMod val="65000"/>
                  </a:schemeClr>
                </a:solidFill>
              </a:defRPr>
            </a:lvl1pPr>
          </a:lstStyle>
          <a:p>
            <a:r>
              <a:rPr lang="de-DE" dirty="0"/>
              <a:t>Bild durch Klicken auf Symbol hinzufügen</a:t>
            </a:r>
          </a:p>
        </p:txBody>
      </p:sp>
      <p:sp>
        <p:nvSpPr>
          <p:cNvPr id="20" name="Textplatzhalter 19">
            <a:extLst>
              <a:ext uri="{FF2B5EF4-FFF2-40B4-BE49-F238E27FC236}">
                <a16:creationId xmlns:a16="http://schemas.microsoft.com/office/drawing/2014/main" id="{5B5A4A56-A296-3C1D-E684-69993BBC923B}"/>
              </a:ext>
            </a:extLst>
          </p:cNvPr>
          <p:cNvSpPr>
            <a:spLocks noGrp="1"/>
          </p:cNvSpPr>
          <p:nvPr>
            <p:ph type="body" sz="quarter" idx="11" hasCustomPrompt="1"/>
          </p:nvPr>
        </p:nvSpPr>
        <p:spPr>
          <a:xfrm>
            <a:off x="695325" y="4548322"/>
            <a:ext cx="5912575" cy="492443"/>
          </a:xfrm>
        </p:spPr>
        <p:txBody>
          <a:bodyPr>
            <a:spAutoFit/>
          </a:bodyPr>
          <a:lstStyle>
            <a:lvl1pPr marL="0" indent="0">
              <a:buNone/>
              <a:defRPr sz="3200"/>
            </a:lvl1pPr>
            <a:lvl2pPr>
              <a:defRPr sz="3200"/>
            </a:lvl2pPr>
            <a:lvl3pPr>
              <a:defRPr sz="3200"/>
            </a:lvl3pPr>
            <a:lvl4pPr>
              <a:defRPr sz="3200"/>
            </a:lvl4pPr>
            <a:lvl5pPr>
              <a:defRPr sz="3200"/>
            </a:lvl5pPr>
          </a:lstStyle>
          <a:p>
            <a:pPr lvl="0"/>
            <a:r>
              <a:rPr lang="de-DE"/>
              <a:t>Unterüberschrift, 32pt</a:t>
            </a:r>
          </a:p>
        </p:txBody>
      </p:sp>
      <p:sp>
        <p:nvSpPr>
          <p:cNvPr id="23" name="Textplatzhalter 22">
            <a:extLst>
              <a:ext uri="{FF2B5EF4-FFF2-40B4-BE49-F238E27FC236}">
                <a16:creationId xmlns:a16="http://schemas.microsoft.com/office/drawing/2014/main" id="{ACD9871A-DCB6-7F2A-3346-AB8F292D10E6}"/>
              </a:ext>
            </a:extLst>
          </p:cNvPr>
          <p:cNvSpPr>
            <a:spLocks noGrp="1"/>
          </p:cNvSpPr>
          <p:nvPr>
            <p:ph type="body" sz="quarter" idx="12" hasCustomPrompt="1"/>
          </p:nvPr>
        </p:nvSpPr>
        <p:spPr>
          <a:xfrm>
            <a:off x="695326" y="5400765"/>
            <a:ext cx="5912575" cy="276999"/>
          </a:xfrm>
        </p:spPr>
        <p:txBody>
          <a:bodyPr>
            <a:spAutoFit/>
          </a:bodyPr>
          <a:lstStyle>
            <a:lvl1pPr marL="0" indent="0">
              <a:buNone/>
              <a:defRPr sz="1800"/>
            </a:lvl1pPr>
          </a:lstStyle>
          <a:p>
            <a:pPr lvl="0"/>
            <a:r>
              <a:rPr lang="de-DE"/>
              <a:t>Datum | Präsentator</a:t>
            </a:r>
          </a:p>
        </p:txBody>
      </p:sp>
      <p:sp>
        <p:nvSpPr>
          <p:cNvPr id="25" name="Bildplatzhalter 24">
            <a:extLst>
              <a:ext uri="{FF2B5EF4-FFF2-40B4-BE49-F238E27FC236}">
                <a16:creationId xmlns:a16="http://schemas.microsoft.com/office/drawing/2014/main" id="{55ADA368-BF47-FA41-506A-6A6D186B4991}"/>
              </a:ext>
            </a:extLst>
          </p:cNvPr>
          <p:cNvSpPr>
            <a:spLocks noGrp="1"/>
          </p:cNvSpPr>
          <p:nvPr>
            <p:ph type="pic" sz="quarter" idx="13" hasCustomPrompt="1"/>
          </p:nvPr>
        </p:nvSpPr>
        <p:spPr>
          <a:xfrm>
            <a:off x="4846443" y="692150"/>
            <a:ext cx="2893047" cy="404846"/>
          </a:xfrm>
        </p:spPr>
        <p:txBody>
          <a:bodyPr anchor="ctr"/>
          <a:lstStyle>
            <a:lvl1pPr marL="0" indent="0" algn="ctr">
              <a:buNone/>
              <a:defRPr/>
            </a:lvl1pPr>
          </a:lstStyle>
          <a:p>
            <a:r>
              <a:rPr lang="de-DE" dirty="0"/>
              <a:t>Logo Platzhalter</a:t>
            </a:r>
          </a:p>
        </p:txBody>
      </p:sp>
      <p:sp>
        <p:nvSpPr>
          <p:cNvPr id="3" name="Titel 2">
            <a:extLst>
              <a:ext uri="{FF2B5EF4-FFF2-40B4-BE49-F238E27FC236}">
                <a16:creationId xmlns:a16="http://schemas.microsoft.com/office/drawing/2014/main" id="{44CF9C2D-3156-D42E-6015-C4414B694242}"/>
              </a:ext>
            </a:extLst>
          </p:cNvPr>
          <p:cNvSpPr>
            <a:spLocks noGrp="1"/>
          </p:cNvSpPr>
          <p:nvPr>
            <p:ph type="title" hasCustomPrompt="1"/>
          </p:nvPr>
        </p:nvSpPr>
        <p:spPr>
          <a:xfrm>
            <a:off x="695325" y="1563486"/>
            <a:ext cx="8062595" cy="2215991"/>
          </a:xfrm>
        </p:spPr>
        <p:txBody>
          <a:bodyPr vert="horz"/>
          <a:lstStyle>
            <a:lvl1pPr>
              <a:lnSpc>
                <a:spcPct val="90000"/>
              </a:lnSpc>
              <a:defRPr sz="8000"/>
            </a:lvl1pPr>
          </a:lstStyle>
          <a:p>
            <a:r>
              <a:rPr lang="de-DE"/>
              <a:t>Überschrift, 80pt, </a:t>
            </a:r>
            <a:br>
              <a:rPr lang="de-DE"/>
            </a:br>
            <a:r>
              <a:rPr lang="de-DE"/>
              <a:t>Zweizeilig</a:t>
            </a:r>
            <a:endParaRPr lang="en-US"/>
          </a:p>
        </p:txBody>
      </p:sp>
    </p:spTree>
    <p:extLst>
      <p:ext uri="{BB962C8B-B14F-4D97-AF65-F5344CB8AC3E}">
        <p14:creationId xmlns:p14="http://schemas.microsoft.com/office/powerpoint/2010/main" val="1546580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elfolie 3 Pulse Pink">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449FA2C-155F-148A-CBF0-C443F00EF34D}"/>
              </a:ext>
            </a:extLst>
          </p:cNvPr>
          <p:cNvGraphicFramePr>
            <a:graphicFrameLocks noChangeAspect="1"/>
          </p:cNvGraphicFramePr>
          <p:nvPr userDrawn="1">
            <p:custDataLst>
              <p:tags r:id="rId1"/>
            </p:custDataLst>
            <p:extLst>
              <p:ext uri="{D42A27DB-BD31-4B8C-83A1-F6EECF244321}">
                <p14:modId xmlns:p14="http://schemas.microsoft.com/office/powerpoint/2010/main" val="27357918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449FA2C-155F-148A-CBF0-C443F00EF3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reihandform: Form 4">
            <a:extLst>
              <a:ext uri="{FF2B5EF4-FFF2-40B4-BE49-F238E27FC236}">
                <a16:creationId xmlns:a16="http://schemas.microsoft.com/office/drawing/2014/main" id="{0FF7B29B-8322-7930-84F9-8DBA6283688E}"/>
              </a:ext>
            </a:extLst>
          </p:cNvPr>
          <p:cNvSpPr/>
          <p:nvPr userDrawn="1"/>
        </p:nvSpPr>
        <p:spPr>
          <a:xfrm>
            <a:off x="0" y="0"/>
            <a:ext cx="12192000" cy="6858000"/>
          </a:xfrm>
          <a:custGeom>
            <a:avLst/>
            <a:gdLst>
              <a:gd name="connsiteX0" fmla="*/ 8736000 w 12192000"/>
              <a:gd name="connsiteY0" fmla="*/ 6165850 h 6858000"/>
              <a:gd name="connsiteX1" fmla="*/ 9421792 w 12192000"/>
              <a:gd name="connsiteY1" fmla="*/ 6165850 h 6858000"/>
              <a:gd name="connsiteX2" fmla="*/ 9421792 w 12192000"/>
              <a:gd name="connsiteY2" fmla="*/ 6858000 h 6858000"/>
              <a:gd name="connsiteX3" fmla="*/ 8736000 w 12192000"/>
              <a:gd name="connsiteY3" fmla="*/ 6858000 h 6858000"/>
              <a:gd name="connsiteX4" fmla="*/ 7349772 w 12192000"/>
              <a:gd name="connsiteY4" fmla="*/ 4845050 h 6858000"/>
              <a:gd name="connsiteX5" fmla="*/ 7349772 w 12192000"/>
              <a:gd name="connsiteY5" fmla="*/ 6165850 h 6858000"/>
              <a:gd name="connsiteX6" fmla="*/ 8040972 w 12192000"/>
              <a:gd name="connsiteY6" fmla="*/ 6165850 h 6858000"/>
              <a:gd name="connsiteX7" fmla="*/ 8040972 w 12192000"/>
              <a:gd name="connsiteY7" fmla="*/ 4845050 h 6858000"/>
              <a:gd name="connsiteX8" fmla="*/ 0 w 12192000"/>
              <a:gd name="connsiteY8" fmla="*/ 0 h 6858000"/>
              <a:gd name="connsiteX9" fmla="*/ 12192000 w 12192000"/>
              <a:gd name="connsiteY9" fmla="*/ 0 h 6858000"/>
              <a:gd name="connsiteX10" fmla="*/ 12192000 w 12192000"/>
              <a:gd name="connsiteY10" fmla="*/ 2768600 h 6858000"/>
              <a:gd name="connsiteX11" fmla="*/ 9421792 w 12192000"/>
              <a:gd name="connsiteY11" fmla="*/ 2768600 h 6858000"/>
              <a:gd name="connsiteX12" fmla="*/ 9421792 w 12192000"/>
              <a:gd name="connsiteY12" fmla="*/ 5473700 h 6858000"/>
              <a:gd name="connsiteX13" fmla="*/ 8736000 w 12192000"/>
              <a:gd name="connsiteY13" fmla="*/ 5473700 h 6858000"/>
              <a:gd name="connsiteX14" fmla="*/ 8736000 w 12192000"/>
              <a:gd name="connsiteY14" fmla="*/ 6165850 h 6858000"/>
              <a:gd name="connsiteX15" fmla="*/ 8044800 w 12192000"/>
              <a:gd name="connsiteY15" fmla="*/ 6165850 h 6858000"/>
              <a:gd name="connsiteX16" fmla="*/ 8044800 w 12192000"/>
              <a:gd name="connsiteY16" fmla="*/ 6858000 h 6858000"/>
              <a:gd name="connsiteX17" fmla="*/ 0 w 12192000"/>
              <a:gd name="connsiteY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6858000">
                <a:moveTo>
                  <a:pt x="8736000" y="6165850"/>
                </a:moveTo>
                <a:lnTo>
                  <a:pt x="9421792" y="6165850"/>
                </a:lnTo>
                <a:lnTo>
                  <a:pt x="9421792" y="6858000"/>
                </a:lnTo>
                <a:lnTo>
                  <a:pt x="8736000" y="6858000"/>
                </a:lnTo>
                <a:close/>
                <a:moveTo>
                  <a:pt x="7349772" y="4845050"/>
                </a:moveTo>
                <a:lnTo>
                  <a:pt x="7349772" y="6165850"/>
                </a:lnTo>
                <a:lnTo>
                  <a:pt x="8040972" y="6165850"/>
                </a:lnTo>
                <a:lnTo>
                  <a:pt x="8040972" y="4845050"/>
                </a:lnTo>
                <a:close/>
                <a:moveTo>
                  <a:pt x="0" y="0"/>
                </a:moveTo>
                <a:lnTo>
                  <a:pt x="12192000" y="0"/>
                </a:lnTo>
                <a:lnTo>
                  <a:pt x="12192000" y="2768600"/>
                </a:lnTo>
                <a:lnTo>
                  <a:pt x="9421792" y="2768600"/>
                </a:lnTo>
                <a:lnTo>
                  <a:pt x="9421792" y="5473700"/>
                </a:lnTo>
                <a:lnTo>
                  <a:pt x="8736000" y="5473700"/>
                </a:lnTo>
                <a:lnTo>
                  <a:pt x="8736000" y="6165850"/>
                </a:lnTo>
                <a:lnTo>
                  <a:pt x="8044800" y="6165850"/>
                </a:lnTo>
                <a:lnTo>
                  <a:pt x="8044800" y="6858000"/>
                </a:lnTo>
                <a:lnTo>
                  <a:pt x="0" y="685800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grpSp>
        <p:nvGrpSpPr>
          <p:cNvPr id="12" name="Gruppieren 11">
            <a:extLst>
              <a:ext uri="{FF2B5EF4-FFF2-40B4-BE49-F238E27FC236}">
                <a16:creationId xmlns:a16="http://schemas.microsoft.com/office/drawing/2014/main" id="{B5666100-C848-2B64-3B91-E9F2E4C7C22D}"/>
              </a:ext>
            </a:extLst>
          </p:cNvPr>
          <p:cNvGrpSpPr>
            <a:grpSpLocks/>
          </p:cNvGrpSpPr>
          <p:nvPr userDrawn="1"/>
        </p:nvGrpSpPr>
        <p:grpSpPr>
          <a:xfrm>
            <a:off x="8603625" y="692150"/>
            <a:ext cx="2893047" cy="404846"/>
            <a:chOff x="12619050" y="1762052"/>
            <a:chExt cx="6371004" cy="891542"/>
          </a:xfrm>
        </p:grpSpPr>
        <p:sp>
          <p:nvSpPr>
            <p:cNvPr id="13" name="object 26">
              <a:extLst>
                <a:ext uri="{FF2B5EF4-FFF2-40B4-BE49-F238E27FC236}">
                  <a16:creationId xmlns:a16="http://schemas.microsoft.com/office/drawing/2014/main" id="{4E1A22AC-1EC2-1593-9409-60760B7767AC}"/>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14" name="object 27">
              <a:extLst>
                <a:ext uri="{FF2B5EF4-FFF2-40B4-BE49-F238E27FC236}">
                  <a16:creationId xmlns:a16="http://schemas.microsoft.com/office/drawing/2014/main" id="{62AE6805-B2FC-50DF-5A74-D9AAB82ACE10}"/>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5" name="object 28">
              <a:extLst>
                <a:ext uri="{FF2B5EF4-FFF2-40B4-BE49-F238E27FC236}">
                  <a16:creationId xmlns:a16="http://schemas.microsoft.com/office/drawing/2014/main" id="{D1E300F6-83EE-74C8-C81B-C9E09BF89627}"/>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6" name="object 29">
              <a:extLst>
                <a:ext uri="{FF2B5EF4-FFF2-40B4-BE49-F238E27FC236}">
                  <a16:creationId xmlns:a16="http://schemas.microsoft.com/office/drawing/2014/main" id="{C6FEB328-34D9-3B43-A98D-FBE37FCF14B8}"/>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7" name="object 30">
              <a:extLst>
                <a:ext uri="{FF2B5EF4-FFF2-40B4-BE49-F238E27FC236}">
                  <a16:creationId xmlns:a16="http://schemas.microsoft.com/office/drawing/2014/main" id="{7C462378-E2C6-A11A-513E-79C91E073055}"/>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8" name="object 31">
              <a:extLst>
                <a:ext uri="{FF2B5EF4-FFF2-40B4-BE49-F238E27FC236}">
                  <a16:creationId xmlns:a16="http://schemas.microsoft.com/office/drawing/2014/main" id="{00F62B97-A58F-7BD3-BA42-C4EF20779C2D}"/>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9" name="object 32">
              <a:extLst>
                <a:ext uri="{FF2B5EF4-FFF2-40B4-BE49-F238E27FC236}">
                  <a16:creationId xmlns:a16="http://schemas.microsoft.com/office/drawing/2014/main" id="{D5A4A490-2396-F97B-DD8F-92369DBA1A7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0" name="Bildplatzhalter 9">
            <a:extLst>
              <a:ext uri="{FF2B5EF4-FFF2-40B4-BE49-F238E27FC236}">
                <a16:creationId xmlns:a16="http://schemas.microsoft.com/office/drawing/2014/main" id="{63349384-6141-CAD9-B328-1BF91B6C11F1}"/>
              </a:ext>
            </a:extLst>
          </p:cNvPr>
          <p:cNvSpPr>
            <a:spLocks noGrp="1"/>
          </p:cNvSpPr>
          <p:nvPr>
            <p:ph type="pic" sz="quarter" idx="10"/>
          </p:nvPr>
        </p:nvSpPr>
        <p:spPr>
          <a:xfrm>
            <a:off x="7234238" y="2768601"/>
            <a:ext cx="4957762" cy="4089401"/>
          </a:xfrm>
          <a:custGeom>
            <a:avLst/>
            <a:gdLst>
              <a:gd name="connsiteX0" fmla="*/ 115534 w 4957762"/>
              <a:gd name="connsiteY0" fmla="*/ 2076450 h 4089401"/>
              <a:gd name="connsiteX1" fmla="*/ 806734 w 4957762"/>
              <a:gd name="connsiteY1" fmla="*/ 2076450 h 4089401"/>
              <a:gd name="connsiteX2" fmla="*/ 806734 w 4957762"/>
              <a:gd name="connsiteY2" fmla="*/ 3397250 h 4089401"/>
              <a:gd name="connsiteX3" fmla="*/ 115534 w 4957762"/>
              <a:gd name="connsiteY3" fmla="*/ 3397250 h 4089401"/>
              <a:gd name="connsiteX4" fmla="*/ 2187554 w 4957762"/>
              <a:gd name="connsiteY4" fmla="*/ 0 h 4089401"/>
              <a:gd name="connsiteX5" fmla="*/ 4957762 w 4957762"/>
              <a:gd name="connsiteY5" fmla="*/ 0 h 4089401"/>
              <a:gd name="connsiteX6" fmla="*/ 4957762 w 4957762"/>
              <a:gd name="connsiteY6" fmla="*/ 4089401 h 4089401"/>
              <a:gd name="connsiteX7" fmla="*/ 0 w 4957762"/>
              <a:gd name="connsiteY7" fmla="*/ 4089401 h 4089401"/>
              <a:gd name="connsiteX8" fmla="*/ 0 w 4957762"/>
              <a:gd name="connsiteY8" fmla="*/ 4089400 h 4089401"/>
              <a:gd name="connsiteX9" fmla="*/ 810562 w 4957762"/>
              <a:gd name="connsiteY9" fmla="*/ 4089400 h 4089401"/>
              <a:gd name="connsiteX10" fmla="*/ 810562 w 4957762"/>
              <a:gd name="connsiteY10" fmla="*/ 3397250 h 4089401"/>
              <a:gd name="connsiteX11" fmla="*/ 1501762 w 4957762"/>
              <a:gd name="connsiteY11" fmla="*/ 3397250 h 4089401"/>
              <a:gd name="connsiteX12" fmla="*/ 1501762 w 4957762"/>
              <a:gd name="connsiteY12" fmla="*/ 4089400 h 4089401"/>
              <a:gd name="connsiteX13" fmla="*/ 2187554 w 4957762"/>
              <a:gd name="connsiteY13" fmla="*/ 4089400 h 4089401"/>
              <a:gd name="connsiteX14" fmla="*/ 2187554 w 4957762"/>
              <a:gd name="connsiteY14" fmla="*/ 3397250 h 4089401"/>
              <a:gd name="connsiteX15" fmla="*/ 1501762 w 4957762"/>
              <a:gd name="connsiteY15" fmla="*/ 3397250 h 4089401"/>
              <a:gd name="connsiteX16" fmla="*/ 1501762 w 4957762"/>
              <a:gd name="connsiteY16" fmla="*/ 2705100 h 4089401"/>
              <a:gd name="connsiteX17" fmla="*/ 2187554 w 4957762"/>
              <a:gd name="connsiteY17" fmla="*/ 2705100 h 408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57762" h="4089401">
                <a:moveTo>
                  <a:pt x="115534" y="2076450"/>
                </a:moveTo>
                <a:lnTo>
                  <a:pt x="806734" y="2076450"/>
                </a:lnTo>
                <a:lnTo>
                  <a:pt x="806734" y="3397250"/>
                </a:lnTo>
                <a:lnTo>
                  <a:pt x="115534" y="3397250"/>
                </a:lnTo>
                <a:close/>
                <a:moveTo>
                  <a:pt x="2187554" y="0"/>
                </a:moveTo>
                <a:lnTo>
                  <a:pt x="4957762" y="0"/>
                </a:lnTo>
                <a:lnTo>
                  <a:pt x="4957762" y="4089401"/>
                </a:lnTo>
                <a:lnTo>
                  <a:pt x="0" y="4089401"/>
                </a:lnTo>
                <a:lnTo>
                  <a:pt x="0" y="4089400"/>
                </a:lnTo>
                <a:lnTo>
                  <a:pt x="810562" y="4089400"/>
                </a:lnTo>
                <a:lnTo>
                  <a:pt x="810562" y="3397250"/>
                </a:lnTo>
                <a:lnTo>
                  <a:pt x="1501762" y="3397250"/>
                </a:lnTo>
                <a:lnTo>
                  <a:pt x="1501762" y="4089400"/>
                </a:lnTo>
                <a:lnTo>
                  <a:pt x="2187554" y="4089400"/>
                </a:lnTo>
                <a:lnTo>
                  <a:pt x="2187554" y="3397250"/>
                </a:lnTo>
                <a:lnTo>
                  <a:pt x="1501762" y="3397250"/>
                </a:lnTo>
                <a:lnTo>
                  <a:pt x="1501762" y="2705100"/>
                </a:lnTo>
                <a:lnTo>
                  <a:pt x="2187554" y="2705100"/>
                </a:lnTo>
                <a:close/>
              </a:path>
            </a:pathLst>
          </a:custGeom>
          <a:solidFill>
            <a:schemeClr val="bg1">
              <a:lumMod val="95000"/>
            </a:schemeClr>
          </a:solidFill>
        </p:spPr>
        <p:txBody>
          <a:bodyPr wrap="square" lIns="360000" tIns="360000" rIns="360000" bIns="360000">
            <a:noAutofit/>
          </a:bodyPr>
          <a:lstStyle>
            <a:lvl1pPr marL="0" indent="0" algn="r">
              <a:buNone/>
              <a:defRPr>
                <a:solidFill>
                  <a:schemeClr val="bg1">
                    <a:lumMod val="65000"/>
                  </a:schemeClr>
                </a:solidFill>
              </a:defRPr>
            </a:lvl1pPr>
          </a:lstStyle>
          <a:p>
            <a:r>
              <a:rPr lang="de-DE" dirty="0"/>
              <a:t>Bild durch Klicken auf Symbol hinzufügen</a:t>
            </a:r>
          </a:p>
        </p:txBody>
      </p:sp>
      <p:sp>
        <p:nvSpPr>
          <p:cNvPr id="20" name="Textplatzhalter 19">
            <a:extLst>
              <a:ext uri="{FF2B5EF4-FFF2-40B4-BE49-F238E27FC236}">
                <a16:creationId xmlns:a16="http://schemas.microsoft.com/office/drawing/2014/main" id="{5B5A4A56-A296-3C1D-E684-69993BBC923B}"/>
              </a:ext>
            </a:extLst>
          </p:cNvPr>
          <p:cNvSpPr>
            <a:spLocks noGrp="1"/>
          </p:cNvSpPr>
          <p:nvPr>
            <p:ph type="body" sz="quarter" idx="11" hasCustomPrompt="1"/>
          </p:nvPr>
        </p:nvSpPr>
        <p:spPr>
          <a:xfrm>
            <a:off x="695325" y="4548322"/>
            <a:ext cx="5912575" cy="492443"/>
          </a:xfrm>
        </p:spPr>
        <p:txBody>
          <a:bodyPr>
            <a:spAutoFit/>
          </a:bodyPr>
          <a:lstStyle>
            <a:lvl1pPr marL="0" indent="0">
              <a:buNone/>
              <a:defRPr sz="3200"/>
            </a:lvl1pPr>
            <a:lvl2pPr>
              <a:defRPr sz="3200"/>
            </a:lvl2pPr>
            <a:lvl3pPr>
              <a:defRPr sz="3200"/>
            </a:lvl3pPr>
            <a:lvl4pPr>
              <a:defRPr sz="3200"/>
            </a:lvl4pPr>
            <a:lvl5pPr>
              <a:defRPr sz="3200"/>
            </a:lvl5pPr>
          </a:lstStyle>
          <a:p>
            <a:pPr lvl="0"/>
            <a:r>
              <a:rPr lang="de-DE"/>
              <a:t>Unterüberschrift, 32pt</a:t>
            </a:r>
          </a:p>
        </p:txBody>
      </p:sp>
      <p:sp>
        <p:nvSpPr>
          <p:cNvPr id="23" name="Textplatzhalter 22">
            <a:extLst>
              <a:ext uri="{FF2B5EF4-FFF2-40B4-BE49-F238E27FC236}">
                <a16:creationId xmlns:a16="http://schemas.microsoft.com/office/drawing/2014/main" id="{ACD9871A-DCB6-7F2A-3346-AB8F292D10E6}"/>
              </a:ext>
            </a:extLst>
          </p:cNvPr>
          <p:cNvSpPr>
            <a:spLocks noGrp="1"/>
          </p:cNvSpPr>
          <p:nvPr>
            <p:ph type="body" sz="quarter" idx="12" hasCustomPrompt="1"/>
          </p:nvPr>
        </p:nvSpPr>
        <p:spPr>
          <a:xfrm>
            <a:off x="695326" y="5400765"/>
            <a:ext cx="5912575" cy="276999"/>
          </a:xfrm>
        </p:spPr>
        <p:txBody>
          <a:bodyPr>
            <a:spAutoFit/>
          </a:bodyPr>
          <a:lstStyle>
            <a:lvl1pPr marL="0" indent="0">
              <a:buNone/>
              <a:defRPr sz="1800"/>
            </a:lvl1pPr>
          </a:lstStyle>
          <a:p>
            <a:pPr lvl="0"/>
            <a:r>
              <a:rPr lang="de-DE"/>
              <a:t>Datum | Präsentator</a:t>
            </a:r>
          </a:p>
        </p:txBody>
      </p:sp>
      <p:sp>
        <p:nvSpPr>
          <p:cNvPr id="25" name="Bildplatzhalter 24">
            <a:extLst>
              <a:ext uri="{FF2B5EF4-FFF2-40B4-BE49-F238E27FC236}">
                <a16:creationId xmlns:a16="http://schemas.microsoft.com/office/drawing/2014/main" id="{55ADA368-BF47-FA41-506A-6A6D186B4991}"/>
              </a:ext>
            </a:extLst>
          </p:cNvPr>
          <p:cNvSpPr>
            <a:spLocks noGrp="1"/>
          </p:cNvSpPr>
          <p:nvPr>
            <p:ph type="pic" sz="quarter" idx="13" hasCustomPrompt="1"/>
          </p:nvPr>
        </p:nvSpPr>
        <p:spPr>
          <a:xfrm>
            <a:off x="4846443" y="692150"/>
            <a:ext cx="2893047" cy="404846"/>
          </a:xfrm>
        </p:spPr>
        <p:txBody>
          <a:bodyPr anchor="ctr"/>
          <a:lstStyle>
            <a:lvl1pPr marL="0" indent="0" algn="ctr">
              <a:buNone/>
              <a:defRPr/>
            </a:lvl1pPr>
          </a:lstStyle>
          <a:p>
            <a:r>
              <a:rPr lang="de-DE" dirty="0"/>
              <a:t>Logo Platzhalter</a:t>
            </a:r>
          </a:p>
        </p:txBody>
      </p:sp>
      <p:sp>
        <p:nvSpPr>
          <p:cNvPr id="3" name="Titel 2">
            <a:extLst>
              <a:ext uri="{FF2B5EF4-FFF2-40B4-BE49-F238E27FC236}">
                <a16:creationId xmlns:a16="http://schemas.microsoft.com/office/drawing/2014/main" id="{44CF9C2D-3156-D42E-6015-C4414B694242}"/>
              </a:ext>
            </a:extLst>
          </p:cNvPr>
          <p:cNvSpPr>
            <a:spLocks noGrp="1"/>
          </p:cNvSpPr>
          <p:nvPr>
            <p:ph type="title" hasCustomPrompt="1"/>
          </p:nvPr>
        </p:nvSpPr>
        <p:spPr>
          <a:xfrm>
            <a:off x="695325" y="1563486"/>
            <a:ext cx="8062595" cy="2215991"/>
          </a:xfrm>
        </p:spPr>
        <p:txBody>
          <a:bodyPr vert="horz"/>
          <a:lstStyle>
            <a:lvl1pPr>
              <a:lnSpc>
                <a:spcPct val="90000"/>
              </a:lnSpc>
              <a:defRPr sz="8000"/>
            </a:lvl1pPr>
          </a:lstStyle>
          <a:p>
            <a:r>
              <a:rPr lang="de-DE"/>
              <a:t>Überschrift, 80pt, </a:t>
            </a:r>
            <a:br>
              <a:rPr lang="de-DE"/>
            </a:br>
            <a:r>
              <a:rPr lang="de-DE"/>
              <a:t>Zweizeilig</a:t>
            </a:r>
            <a:endParaRPr lang="en-US"/>
          </a:p>
        </p:txBody>
      </p:sp>
    </p:spTree>
    <p:extLst>
      <p:ext uri="{BB962C8B-B14F-4D97-AF65-F5344CB8AC3E}">
        <p14:creationId xmlns:p14="http://schemas.microsoft.com/office/powerpoint/2010/main" val="1441512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elfolie 3 Data Mint">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449FA2C-155F-148A-CBF0-C443F00EF34D}"/>
              </a:ext>
            </a:extLst>
          </p:cNvPr>
          <p:cNvGraphicFramePr>
            <a:graphicFrameLocks noChangeAspect="1"/>
          </p:cNvGraphicFramePr>
          <p:nvPr userDrawn="1">
            <p:custDataLst>
              <p:tags r:id="rId1"/>
            </p:custDataLst>
            <p:extLst>
              <p:ext uri="{D42A27DB-BD31-4B8C-83A1-F6EECF244321}">
                <p14:modId xmlns:p14="http://schemas.microsoft.com/office/powerpoint/2010/main" val="27357918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449FA2C-155F-148A-CBF0-C443F00EF3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reihandform: Form 4">
            <a:extLst>
              <a:ext uri="{FF2B5EF4-FFF2-40B4-BE49-F238E27FC236}">
                <a16:creationId xmlns:a16="http://schemas.microsoft.com/office/drawing/2014/main" id="{0FF7B29B-8322-7930-84F9-8DBA6283688E}"/>
              </a:ext>
            </a:extLst>
          </p:cNvPr>
          <p:cNvSpPr/>
          <p:nvPr userDrawn="1"/>
        </p:nvSpPr>
        <p:spPr>
          <a:xfrm>
            <a:off x="0" y="0"/>
            <a:ext cx="12192000" cy="6858000"/>
          </a:xfrm>
          <a:custGeom>
            <a:avLst/>
            <a:gdLst>
              <a:gd name="connsiteX0" fmla="*/ 8736000 w 12192000"/>
              <a:gd name="connsiteY0" fmla="*/ 6165850 h 6858000"/>
              <a:gd name="connsiteX1" fmla="*/ 9421792 w 12192000"/>
              <a:gd name="connsiteY1" fmla="*/ 6165850 h 6858000"/>
              <a:gd name="connsiteX2" fmla="*/ 9421792 w 12192000"/>
              <a:gd name="connsiteY2" fmla="*/ 6858000 h 6858000"/>
              <a:gd name="connsiteX3" fmla="*/ 8736000 w 12192000"/>
              <a:gd name="connsiteY3" fmla="*/ 6858000 h 6858000"/>
              <a:gd name="connsiteX4" fmla="*/ 7349772 w 12192000"/>
              <a:gd name="connsiteY4" fmla="*/ 4845050 h 6858000"/>
              <a:gd name="connsiteX5" fmla="*/ 7349772 w 12192000"/>
              <a:gd name="connsiteY5" fmla="*/ 6165850 h 6858000"/>
              <a:gd name="connsiteX6" fmla="*/ 8040972 w 12192000"/>
              <a:gd name="connsiteY6" fmla="*/ 6165850 h 6858000"/>
              <a:gd name="connsiteX7" fmla="*/ 8040972 w 12192000"/>
              <a:gd name="connsiteY7" fmla="*/ 4845050 h 6858000"/>
              <a:gd name="connsiteX8" fmla="*/ 0 w 12192000"/>
              <a:gd name="connsiteY8" fmla="*/ 0 h 6858000"/>
              <a:gd name="connsiteX9" fmla="*/ 12192000 w 12192000"/>
              <a:gd name="connsiteY9" fmla="*/ 0 h 6858000"/>
              <a:gd name="connsiteX10" fmla="*/ 12192000 w 12192000"/>
              <a:gd name="connsiteY10" fmla="*/ 2768600 h 6858000"/>
              <a:gd name="connsiteX11" fmla="*/ 9421792 w 12192000"/>
              <a:gd name="connsiteY11" fmla="*/ 2768600 h 6858000"/>
              <a:gd name="connsiteX12" fmla="*/ 9421792 w 12192000"/>
              <a:gd name="connsiteY12" fmla="*/ 5473700 h 6858000"/>
              <a:gd name="connsiteX13" fmla="*/ 8736000 w 12192000"/>
              <a:gd name="connsiteY13" fmla="*/ 5473700 h 6858000"/>
              <a:gd name="connsiteX14" fmla="*/ 8736000 w 12192000"/>
              <a:gd name="connsiteY14" fmla="*/ 6165850 h 6858000"/>
              <a:gd name="connsiteX15" fmla="*/ 8044800 w 12192000"/>
              <a:gd name="connsiteY15" fmla="*/ 6165850 h 6858000"/>
              <a:gd name="connsiteX16" fmla="*/ 8044800 w 12192000"/>
              <a:gd name="connsiteY16" fmla="*/ 6858000 h 6858000"/>
              <a:gd name="connsiteX17" fmla="*/ 0 w 12192000"/>
              <a:gd name="connsiteY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6858000">
                <a:moveTo>
                  <a:pt x="8736000" y="6165850"/>
                </a:moveTo>
                <a:lnTo>
                  <a:pt x="9421792" y="6165850"/>
                </a:lnTo>
                <a:lnTo>
                  <a:pt x="9421792" y="6858000"/>
                </a:lnTo>
                <a:lnTo>
                  <a:pt x="8736000" y="6858000"/>
                </a:lnTo>
                <a:close/>
                <a:moveTo>
                  <a:pt x="7349772" y="4845050"/>
                </a:moveTo>
                <a:lnTo>
                  <a:pt x="7349772" y="6165850"/>
                </a:lnTo>
                <a:lnTo>
                  <a:pt x="8040972" y="6165850"/>
                </a:lnTo>
                <a:lnTo>
                  <a:pt x="8040972" y="4845050"/>
                </a:lnTo>
                <a:close/>
                <a:moveTo>
                  <a:pt x="0" y="0"/>
                </a:moveTo>
                <a:lnTo>
                  <a:pt x="12192000" y="0"/>
                </a:lnTo>
                <a:lnTo>
                  <a:pt x="12192000" y="2768600"/>
                </a:lnTo>
                <a:lnTo>
                  <a:pt x="9421792" y="2768600"/>
                </a:lnTo>
                <a:lnTo>
                  <a:pt x="9421792" y="5473700"/>
                </a:lnTo>
                <a:lnTo>
                  <a:pt x="8736000" y="5473700"/>
                </a:lnTo>
                <a:lnTo>
                  <a:pt x="8736000" y="6165850"/>
                </a:lnTo>
                <a:lnTo>
                  <a:pt x="8044800" y="6165850"/>
                </a:lnTo>
                <a:lnTo>
                  <a:pt x="8044800" y="6858000"/>
                </a:lnTo>
                <a:lnTo>
                  <a:pt x="0" y="685800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grpSp>
        <p:nvGrpSpPr>
          <p:cNvPr id="12" name="Gruppieren 11">
            <a:extLst>
              <a:ext uri="{FF2B5EF4-FFF2-40B4-BE49-F238E27FC236}">
                <a16:creationId xmlns:a16="http://schemas.microsoft.com/office/drawing/2014/main" id="{B5666100-C848-2B64-3B91-E9F2E4C7C22D}"/>
              </a:ext>
            </a:extLst>
          </p:cNvPr>
          <p:cNvGrpSpPr>
            <a:grpSpLocks/>
          </p:cNvGrpSpPr>
          <p:nvPr userDrawn="1"/>
        </p:nvGrpSpPr>
        <p:grpSpPr>
          <a:xfrm>
            <a:off x="8603625" y="692150"/>
            <a:ext cx="2893047" cy="404846"/>
            <a:chOff x="12619050" y="1762052"/>
            <a:chExt cx="6371004" cy="891542"/>
          </a:xfrm>
        </p:grpSpPr>
        <p:sp>
          <p:nvSpPr>
            <p:cNvPr id="13" name="object 26">
              <a:extLst>
                <a:ext uri="{FF2B5EF4-FFF2-40B4-BE49-F238E27FC236}">
                  <a16:creationId xmlns:a16="http://schemas.microsoft.com/office/drawing/2014/main" id="{4E1A22AC-1EC2-1593-9409-60760B7767AC}"/>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14" name="object 27">
              <a:extLst>
                <a:ext uri="{FF2B5EF4-FFF2-40B4-BE49-F238E27FC236}">
                  <a16:creationId xmlns:a16="http://schemas.microsoft.com/office/drawing/2014/main" id="{62AE6805-B2FC-50DF-5A74-D9AAB82ACE10}"/>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5" name="object 28">
              <a:extLst>
                <a:ext uri="{FF2B5EF4-FFF2-40B4-BE49-F238E27FC236}">
                  <a16:creationId xmlns:a16="http://schemas.microsoft.com/office/drawing/2014/main" id="{D1E300F6-83EE-74C8-C81B-C9E09BF89627}"/>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6" name="object 29">
              <a:extLst>
                <a:ext uri="{FF2B5EF4-FFF2-40B4-BE49-F238E27FC236}">
                  <a16:creationId xmlns:a16="http://schemas.microsoft.com/office/drawing/2014/main" id="{C6FEB328-34D9-3B43-A98D-FBE37FCF14B8}"/>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7" name="object 30">
              <a:extLst>
                <a:ext uri="{FF2B5EF4-FFF2-40B4-BE49-F238E27FC236}">
                  <a16:creationId xmlns:a16="http://schemas.microsoft.com/office/drawing/2014/main" id="{7C462378-E2C6-A11A-513E-79C91E073055}"/>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8" name="object 31">
              <a:extLst>
                <a:ext uri="{FF2B5EF4-FFF2-40B4-BE49-F238E27FC236}">
                  <a16:creationId xmlns:a16="http://schemas.microsoft.com/office/drawing/2014/main" id="{00F62B97-A58F-7BD3-BA42-C4EF20779C2D}"/>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9" name="object 32">
              <a:extLst>
                <a:ext uri="{FF2B5EF4-FFF2-40B4-BE49-F238E27FC236}">
                  <a16:creationId xmlns:a16="http://schemas.microsoft.com/office/drawing/2014/main" id="{D5A4A490-2396-F97B-DD8F-92369DBA1A7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0" name="Bildplatzhalter 9">
            <a:extLst>
              <a:ext uri="{FF2B5EF4-FFF2-40B4-BE49-F238E27FC236}">
                <a16:creationId xmlns:a16="http://schemas.microsoft.com/office/drawing/2014/main" id="{63349384-6141-CAD9-B328-1BF91B6C11F1}"/>
              </a:ext>
            </a:extLst>
          </p:cNvPr>
          <p:cNvSpPr>
            <a:spLocks noGrp="1"/>
          </p:cNvSpPr>
          <p:nvPr>
            <p:ph type="pic" sz="quarter" idx="10"/>
          </p:nvPr>
        </p:nvSpPr>
        <p:spPr>
          <a:xfrm>
            <a:off x="7234238" y="2768601"/>
            <a:ext cx="4957762" cy="4089401"/>
          </a:xfrm>
          <a:custGeom>
            <a:avLst/>
            <a:gdLst>
              <a:gd name="connsiteX0" fmla="*/ 115534 w 4957762"/>
              <a:gd name="connsiteY0" fmla="*/ 2076450 h 4089401"/>
              <a:gd name="connsiteX1" fmla="*/ 806734 w 4957762"/>
              <a:gd name="connsiteY1" fmla="*/ 2076450 h 4089401"/>
              <a:gd name="connsiteX2" fmla="*/ 806734 w 4957762"/>
              <a:gd name="connsiteY2" fmla="*/ 3397250 h 4089401"/>
              <a:gd name="connsiteX3" fmla="*/ 115534 w 4957762"/>
              <a:gd name="connsiteY3" fmla="*/ 3397250 h 4089401"/>
              <a:gd name="connsiteX4" fmla="*/ 2187554 w 4957762"/>
              <a:gd name="connsiteY4" fmla="*/ 0 h 4089401"/>
              <a:gd name="connsiteX5" fmla="*/ 4957762 w 4957762"/>
              <a:gd name="connsiteY5" fmla="*/ 0 h 4089401"/>
              <a:gd name="connsiteX6" fmla="*/ 4957762 w 4957762"/>
              <a:gd name="connsiteY6" fmla="*/ 4089401 h 4089401"/>
              <a:gd name="connsiteX7" fmla="*/ 0 w 4957762"/>
              <a:gd name="connsiteY7" fmla="*/ 4089401 h 4089401"/>
              <a:gd name="connsiteX8" fmla="*/ 0 w 4957762"/>
              <a:gd name="connsiteY8" fmla="*/ 4089400 h 4089401"/>
              <a:gd name="connsiteX9" fmla="*/ 810562 w 4957762"/>
              <a:gd name="connsiteY9" fmla="*/ 4089400 h 4089401"/>
              <a:gd name="connsiteX10" fmla="*/ 810562 w 4957762"/>
              <a:gd name="connsiteY10" fmla="*/ 3397250 h 4089401"/>
              <a:gd name="connsiteX11" fmla="*/ 1501762 w 4957762"/>
              <a:gd name="connsiteY11" fmla="*/ 3397250 h 4089401"/>
              <a:gd name="connsiteX12" fmla="*/ 1501762 w 4957762"/>
              <a:gd name="connsiteY12" fmla="*/ 4089400 h 4089401"/>
              <a:gd name="connsiteX13" fmla="*/ 2187554 w 4957762"/>
              <a:gd name="connsiteY13" fmla="*/ 4089400 h 4089401"/>
              <a:gd name="connsiteX14" fmla="*/ 2187554 w 4957762"/>
              <a:gd name="connsiteY14" fmla="*/ 3397250 h 4089401"/>
              <a:gd name="connsiteX15" fmla="*/ 1501762 w 4957762"/>
              <a:gd name="connsiteY15" fmla="*/ 3397250 h 4089401"/>
              <a:gd name="connsiteX16" fmla="*/ 1501762 w 4957762"/>
              <a:gd name="connsiteY16" fmla="*/ 2705100 h 4089401"/>
              <a:gd name="connsiteX17" fmla="*/ 2187554 w 4957762"/>
              <a:gd name="connsiteY17" fmla="*/ 2705100 h 408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57762" h="4089401">
                <a:moveTo>
                  <a:pt x="115534" y="2076450"/>
                </a:moveTo>
                <a:lnTo>
                  <a:pt x="806734" y="2076450"/>
                </a:lnTo>
                <a:lnTo>
                  <a:pt x="806734" y="3397250"/>
                </a:lnTo>
                <a:lnTo>
                  <a:pt x="115534" y="3397250"/>
                </a:lnTo>
                <a:close/>
                <a:moveTo>
                  <a:pt x="2187554" y="0"/>
                </a:moveTo>
                <a:lnTo>
                  <a:pt x="4957762" y="0"/>
                </a:lnTo>
                <a:lnTo>
                  <a:pt x="4957762" y="4089401"/>
                </a:lnTo>
                <a:lnTo>
                  <a:pt x="0" y="4089401"/>
                </a:lnTo>
                <a:lnTo>
                  <a:pt x="0" y="4089400"/>
                </a:lnTo>
                <a:lnTo>
                  <a:pt x="810562" y="4089400"/>
                </a:lnTo>
                <a:lnTo>
                  <a:pt x="810562" y="3397250"/>
                </a:lnTo>
                <a:lnTo>
                  <a:pt x="1501762" y="3397250"/>
                </a:lnTo>
                <a:lnTo>
                  <a:pt x="1501762" y="4089400"/>
                </a:lnTo>
                <a:lnTo>
                  <a:pt x="2187554" y="4089400"/>
                </a:lnTo>
                <a:lnTo>
                  <a:pt x="2187554" y="3397250"/>
                </a:lnTo>
                <a:lnTo>
                  <a:pt x="1501762" y="3397250"/>
                </a:lnTo>
                <a:lnTo>
                  <a:pt x="1501762" y="2705100"/>
                </a:lnTo>
                <a:lnTo>
                  <a:pt x="2187554" y="2705100"/>
                </a:lnTo>
                <a:close/>
              </a:path>
            </a:pathLst>
          </a:custGeom>
          <a:solidFill>
            <a:schemeClr val="bg1">
              <a:lumMod val="95000"/>
            </a:schemeClr>
          </a:solidFill>
        </p:spPr>
        <p:txBody>
          <a:bodyPr wrap="square" lIns="360000" tIns="360000" rIns="360000" bIns="360000">
            <a:noAutofit/>
          </a:bodyPr>
          <a:lstStyle>
            <a:lvl1pPr marL="0" indent="0" algn="r">
              <a:buNone/>
              <a:defRPr>
                <a:solidFill>
                  <a:schemeClr val="bg1">
                    <a:lumMod val="65000"/>
                  </a:schemeClr>
                </a:solidFill>
              </a:defRPr>
            </a:lvl1pPr>
          </a:lstStyle>
          <a:p>
            <a:r>
              <a:rPr lang="de-DE" dirty="0"/>
              <a:t>Bild durch Klicken auf Symbol hinzufügen</a:t>
            </a:r>
          </a:p>
        </p:txBody>
      </p:sp>
      <p:sp>
        <p:nvSpPr>
          <p:cNvPr id="20" name="Textplatzhalter 19">
            <a:extLst>
              <a:ext uri="{FF2B5EF4-FFF2-40B4-BE49-F238E27FC236}">
                <a16:creationId xmlns:a16="http://schemas.microsoft.com/office/drawing/2014/main" id="{5B5A4A56-A296-3C1D-E684-69993BBC923B}"/>
              </a:ext>
            </a:extLst>
          </p:cNvPr>
          <p:cNvSpPr>
            <a:spLocks noGrp="1"/>
          </p:cNvSpPr>
          <p:nvPr>
            <p:ph type="body" sz="quarter" idx="11" hasCustomPrompt="1"/>
          </p:nvPr>
        </p:nvSpPr>
        <p:spPr>
          <a:xfrm>
            <a:off x="695325" y="4548322"/>
            <a:ext cx="5912575" cy="492443"/>
          </a:xfrm>
        </p:spPr>
        <p:txBody>
          <a:bodyPr>
            <a:spAutoFit/>
          </a:bodyPr>
          <a:lstStyle>
            <a:lvl1pPr marL="0" indent="0">
              <a:buNone/>
              <a:defRPr sz="3200"/>
            </a:lvl1pPr>
            <a:lvl2pPr>
              <a:defRPr sz="3200"/>
            </a:lvl2pPr>
            <a:lvl3pPr>
              <a:defRPr sz="3200"/>
            </a:lvl3pPr>
            <a:lvl4pPr>
              <a:defRPr sz="3200"/>
            </a:lvl4pPr>
            <a:lvl5pPr>
              <a:defRPr sz="3200"/>
            </a:lvl5pPr>
          </a:lstStyle>
          <a:p>
            <a:pPr lvl="0"/>
            <a:r>
              <a:rPr lang="de-DE"/>
              <a:t>Unterüberschrift, 32pt</a:t>
            </a:r>
          </a:p>
        </p:txBody>
      </p:sp>
      <p:sp>
        <p:nvSpPr>
          <p:cNvPr id="23" name="Textplatzhalter 22">
            <a:extLst>
              <a:ext uri="{FF2B5EF4-FFF2-40B4-BE49-F238E27FC236}">
                <a16:creationId xmlns:a16="http://schemas.microsoft.com/office/drawing/2014/main" id="{ACD9871A-DCB6-7F2A-3346-AB8F292D10E6}"/>
              </a:ext>
            </a:extLst>
          </p:cNvPr>
          <p:cNvSpPr>
            <a:spLocks noGrp="1"/>
          </p:cNvSpPr>
          <p:nvPr>
            <p:ph type="body" sz="quarter" idx="12" hasCustomPrompt="1"/>
          </p:nvPr>
        </p:nvSpPr>
        <p:spPr>
          <a:xfrm>
            <a:off x="695326" y="5400765"/>
            <a:ext cx="5912575" cy="276999"/>
          </a:xfrm>
        </p:spPr>
        <p:txBody>
          <a:bodyPr>
            <a:spAutoFit/>
          </a:bodyPr>
          <a:lstStyle>
            <a:lvl1pPr marL="0" indent="0">
              <a:buNone/>
              <a:defRPr sz="1800"/>
            </a:lvl1pPr>
          </a:lstStyle>
          <a:p>
            <a:pPr lvl="0"/>
            <a:r>
              <a:rPr lang="de-DE"/>
              <a:t>Datum | Präsentator</a:t>
            </a:r>
          </a:p>
        </p:txBody>
      </p:sp>
      <p:sp>
        <p:nvSpPr>
          <p:cNvPr id="25" name="Bildplatzhalter 24">
            <a:extLst>
              <a:ext uri="{FF2B5EF4-FFF2-40B4-BE49-F238E27FC236}">
                <a16:creationId xmlns:a16="http://schemas.microsoft.com/office/drawing/2014/main" id="{55ADA368-BF47-FA41-506A-6A6D186B4991}"/>
              </a:ext>
            </a:extLst>
          </p:cNvPr>
          <p:cNvSpPr>
            <a:spLocks noGrp="1"/>
          </p:cNvSpPr>
          <p:nvPr>
            <p:ph type="pic" sz="quarter" idx="13" hasCustomPrompt="1"/>
          </p:nvPr>
        </p:nvSpPr>
        <p:spPr>
          <a:xfrm>
            <a:off x="4846443" y="692150"/>
            <a:ext cx="2893047" cy="404846"/>
          </a:xfrm>
        </p:spPr>
        <p:txBody>
          <a:bodyPr anchor="ctr"/>
          <a:lstStyle>
            <a:lvl1pPr marL="0" indent="0" algn="ctr">
              <a:buNone/>
              <a:defRPr/>
            </a:lvl1pPr>
          </a:lstStyle>
          <a:p>
            <a:r>
              <a:rPr lang="de-DE" dirty="0"/>
              <a:t>Logo Platzhalter</a:t>
            </a:r>
          </a:p>
        </p:txBody>
      </p:sp>
      <p:sp>
        <p:nvSpPr>
          <p:cNvPr id="3" name="Titel 2">
            <a:extLst>
              <a:ext uri="{FF2B5EF4-FFF2-40B4-BE49-F238E27FC236}">
                <a16:creationId xmlns:a16="http://schemas.microsoft.com/office/drawing/2014/main" id="{44CF9C2D-3156-D42E-6015-C4414B694242}"/>
              </a:ext>
            </a:extLst>
          </p:cNvPr>
          <p:cNvSpPr>
            <a:spLocks noGrp="1"/>
          </p:cNvSpPr>
          <p:nvPr>
            <p:ph type="title" hasCustomPrompt="1"/>
          </p:nvPr>
        </p:nvSpPr>
        <p:spPr>
          <a:xfrm>
            <a:off x="695325" y="1563486"/>
            <a:ext cx="8062595" cy="2215991"/>
          </a:xfrm>
        </p:spPr>
        <p:txBody>
          <a:bodyPr vert="horz"/>
          <a:lstStyle>
            <a:lvl1pPr>
              <a:lnSpc>
                <a:spcPct val="90000"/>
              </a:lnSpc>
              <a:defRPr sz="8000"/>
            </a:lvl1pPr>
          </a:lstStyle>
          <a:p>
            <a:r>
              <a:rPr lang="de-DE"/>
              <a:t>Überschrift, 80pt, </a:t>
            </a:r>
            <a:br>
              <a:rPr lang="de-DE"/>
            </a:br>
            <a:r>
              <a:rPr lang="de-DE"/>
              <a:t>Zweizeilig</a:t>
            </a:r>
            <a:endParaRPr lang="en-US"/>
          </a:p>
        </p:txBody>
      </p:sp>
    </p:spTree>
    <p:extLst>
      <p:ext uri="{BB962C8B-B14F-4D97-AF65-F5344CB8AC3E}">
        <p14:creationId xmlns:p14="http://schemas.microsoft.com/office/powerpoint/2010/main" val="3982229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elfolie 3 Logic Violet">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449FA2C-155F-148A-CBF0-C443F00EF34D}"/>
              </a:ext>
            </a:extLst>
          </p:cNvPr>
          <p:cNvGraphicFramePr>
            <a:graphicFrameLocks noChangeAspect="1"/>
          </p:cNvGraphicFramePr>
          <p:nvPr userDrawn="1">
            <p:custDataLst>
              <p:tags r:id="rId1"/>
            </p:custDataLst>
            <p:extLst>
              <p:ext uri="{D42A27DB-BD31-4B8C-83A1-F6EECF244321}">
                <p14:modId xmlns:p14="http://schemas.microsoft.com/office/powerpoint/2010/main" val="27357918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449FA2C-155F-148A-CBF0-C443F00EF3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reihandform: Form 4">
            <a:extLst>
              <a:ext uri="{FF2B5EF4-FFF2-40B4-BE49-F238E27FC236}">
                <a16:creationId xmlns:a16="http://schemas.microsoft.com/office/drawing/2014/main" id="{0FF7B29B-8322-7930-84F9-8DBA6283688E}"/>
              </a:ext>
            </a:extLst>
          </p:cNvPr>
          <p:cNvSpPr/>
          <p:nvPr userDrawn="1"/>
        </p:nvSpPr>
        <p:spPr>
          <a:xfrm>
            <a:off x="0" y="0"/>
            <a:ext cx="12192000" cy="6858000"/>
          </a:xfrm>
          <a:custGeom>
            <a:avLst/>
            <a:gdLst>
              <a:gd name="connsiteX0" fmla="*/ 8736000 w 12192000"/>
              <a:gd name="connsiteY0" fmla="*/ 6165850 h 6858000"/>
              <a:gd name="connsiteX1" fmla="*/ 9421792 w 12192000"/>
              <a:gd name="connsiteY1" fmla="*/ 6165850 h 6858000"/>
              <a:gd name="connsiteX2" fmla="*/ 9421792 w 12192000"/>
              <a:gd name="connsiteY2" fmla="*/ 6858000 h 6858000"/>
              <a:gd name="connsiteX3" fmla="*/ 8736000 w 12192000"/>
              <a:gd name="connsiteY3" fmla="*/ 6858000 h 6858000"/>
              <a:gd name="connsiteX4" fmla="*/ 7349772 w 12192000"/>
              <a:gd name="connsiteY4" fmla="*/ 4845050 h 6858000"/>
              <a:gd name="connsiteX5" fmla="*/ 7349772 w 12192000"/>
              <a:gd name="connsiteY5" fmla="*/ 6165850 h 6858000"/>
              <a:gd name="connsiteX6" fmla="*/ 8040972 w 12192000"/>
              <a:gd name="connsiteY6" fmla="*/ 6165850 h 6858000"/>
              <a:gd name="connsiteX7" fmla="*/ 8040972 w 12192000"/>
              <a:gd name="connsiteY7" fmla="*/ 4845050 h 6858000"/>
              <a:gd name="connsiteX8" fmla="*/ 0 w 12192000"/>
              <a:gd name="connsiteY8" fmla="*/ 0 h 6858000"/>
              <a:gd name="connsiteX9" fmla="*/ 12192000 w 12192000"/>
              <a:gd name="connsiteY9" fmla="*/ 0 h 6858000"/>
              <a:gd name="connsiteX10" fmla="*/ 12192000 w 12192000"/>
              <a:gd name="connsiteY10" fmla="*/ 2768600 h 6858000"/>
              <a:gd name="connsiteX11" fmla="*/ 9421792 w 12192000"/>
              <a:gd name="connsiteY11" fmla="*/ 2768600 h 6858000"/>
              <a:gd name="connsiteX12" fmla="*/ 9421792 w 12192000"/>
              <a:gd name="connsiteY12" fmla="*/ 5473700 h 6858000"/>
              <a:gd name="connsiteX13" fmla="*/ 8736000 w 12192000"/>
              <a:gd name="connsiteY13" fmla="*/ 5473700 h 6858000"/>
              <a:gd name="connsiteX14" fmla="*/ 8736000 w 12192000"/>
              <a:gd name="connsiteY14" fmla="*/ 6165850 h 6858000"/>
              <a:gd name="connsiteX15" fmla="*/ 8044800 w 12192000"/>
              <a:gd name="connsiteY15" fmla="*/ 6165850 h 6858000"/>
              <a:gd name="connsiteX16" fmla="*/ 8044800 w 12192000"/>
              <a:gd name="connsiteY16" fmla="*/ 6858000 h 6858000"/>
              <a:gd name="connsiteX17" fmla="*/ 0 w 12192000"/>
              <a:gd name="connsiteY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6858000">
                <a:moveTo>
                  <a:pt x="8736000" y="6165850"/>
                </a:moveTo>
                <a:lnTo>
                  <a:pt x="9421792" y="6165850"/>
                </a:lnTo>
                <a:lnTo>
                  <a:pt x="9421792" y="6858000"/>
                </a:lnTo>
                <a:lnTo>
                  <a:pt x="8736000" y="6858000"/>
                </a:lnTo>
                <a:close/>
                <a:moveTo>
                  <a:pt x="7349772" y="4845050"/>
                </a:moveTo>
                <a:lnTo>
                  <a:pt x="7349772" y="6165850"/>
                </a:lnTo>
                <a:lnTo>
                  <a:pt x="8040972" y="6165850"/>
                </a:lnTo>
                <a:lnTo>
                  <a:pt x="8040972" y="4845050"/>
                </a:lnTo>
                <a:close/>
                <a:moveTo>
                  <a:pt x="0" y="0"/>
                </a:moveTo>
                <a:lnTo>
                  <a:pt x="12192000" y="0"/>
                </a:lnTo>
                <a:lnTo>
                  <a:pt x="12192000" y="2768600"/>
                </a:lnTo>
                <a:lnTo>
                  <a:pt x="9421792" y="2768600"/>
                </a:lnTo>
                <a:lnTo>
                  <a:pt x="9421792" y="5473700"/>
                </a:lnTo>
                <a:lnTo>
                  <a:pt x="8736000" y="5473700"/>
                </a:lnTo>
                <a:lnTo>
                  <a:pt x="8736000" y="6165850"/>
                </a:lnTo>
                <a:lnTo>
                  <a:pt x="8044800" y="6165850"/>
                </a:lnTo>
                <a:lnTo>
                  <a:pt x="8044800" y="6858000"/>
                </a:lnTo>
                <a:lnTo>
                  <a:pt x="0" y="685800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grpSp>
        <p:nvGrpSpPr>
          <p:cNvPr id="12" name="Gruppieren 11">
            <a:extLst>
              <a:ext uri="{FF2B5EF4-FFF2-40B4-BE49-F238E27FC236}">
                <a16:creationId xmlns:a16="http://schemas.microsoft.com/office/drawing/2014/main" id="{B5666100-C848-2B64-3B91-E9F2E4C7C22D}"/>
              </a:ext>
            </a:extLst>
          </p:cNvPr>
          <p:cNvGrpSpPr>
            <a:grpSpLocks/>
          </p:cNvGrpSpPr>
          <p:nvPr userDrawn="1"/>
        </p:nvGrpSpPr>
        <p:grpSpPr>
          <a:xfrm>
            <a:off x="8603625" y="692150"/>
            <a:ext cx="2893047" cy="404846"/>
            <a:chOff x="12619050" y="1762052"/>
            <a:chExt cx="6371004" cy="891542"/>
          </a:xfrm>
        </p:grpSpPr>
        <p:sp>
          <p:nvSpPr>
            <p:cNvPr id="13" name="object 26">
              <a:extLst>
                <a:ext uri="{FF2B5EF4-FFF2-40B4-BE49-F238E27FC236}">
                  <a16:creationId xmlns:a16="http://schemas.microsoft.com/office/drawing/2014/main" id="{4E1A22AC-1EC2-1593-9409-60760B7767AC}"/>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14" name="object 27">
              <a:extLst>
                <a:ext uri="{FF2B5EF4-FFF2-40B4-BE49-F238E27FC236}">
                  <a16:creationId xmlns:a16="http://schemas.microsoft.com/office/drawing/2014/main" id="{62AE6805-B2FC-50DF-5A74-D9AAB82ACE10}"/>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5" name="object 28">
              <a:extLst>
                <a:ext uri="{FF2B5EF4-FFF2-40B4-BE49-F238E27FC236}">
                  <a16:creationId xmlns:a16="http://schemas.microsoft.com/office/drawing/2014/main" id="{D1E300F6-83EE-74C8-C81B-C9E09BF89627}"/>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6" name="object 29">
              <a:extLst>
                <a:ext uri="{FF2B5EF4-FFF2-40B4-BE49-F238E27FC236}">
                  <a16:creationId xmlns:a16="http://schemas.microsoft.com/office/drawing/2014/main" id="{C6FEB328-34D9-3B43-A98D-FBE37FCF14B8}"/>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7" name="object 30">
              <a:extLst>
                <a:ext uri="{FF2B5EF4-FFF2-40B4-BE49-F238E27FC236}">
                  <a16:creationId xmlns:a16="http://schemas.microsoft.com/office/drawing/2014/main" id="{7C462378-E2C6-A11A-513E-79C91E073055}"/>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8" name="object 31">
              <a:extLst>
                <a:ext uri="{FF2B5EF4-FFF2-40B4-BE49-F238E27FC236}">
                  <a16:creationId xmlns:a16="http://schemas.microsoft.com/office/drawing/2014/main" id="{00F62B97-A58F-7BD3-BA42-C4EF20779C2D}"/>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9" name="object 32">
              <a:extLst>
                <a:ext uri="{FF2B5EF4-FFF2-40B4-BE49-F238E27FC236}">
                  <a16:creationId xmlns:a16="http://schemas.microsoft.com/office/drawing/2014/main" id="{D5A4A490-2396-F97B-DD8F-92369DBA1A7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0" name="Bildplatzhalter 9">
            <a:extLst>
              <a:ext uri="{FF2B5EF4-FFF2-40B4-BE49-F238E27FC236}">
                <a16:creationId xmlns:a16="http://schemas.microsoft.com/office/drawing/2014/main" id="{63349384-6141-CAD9-B328-1BF91B6C11F1}"/>
              </a:ext>
            </a:extLst>
          </p:cNvPr>
          <p:cNvSpPr>
            <a:spLocks noGrp="1"/>
          </p:cNvSpPr>
          <p:nvPr>
            <p:ph type="pic" sz="quarter" idx="10"/>
          </p:nvPr>
        </p:nvSpPr>
        <p:spPr>
          <a:xfrm>
            <a:off x="7234238" y="2768601"/>
            <a:ext cx="4957762" cy="4089401"/>
          </a:xfrm>
          <a:custGeom>
            <a:avLst/>
            <a:gdLst>
              <a:gd name="connsiteX0" fmla="*/ 115534 w 4957762"/>
              <a:gd name="connsiteY0" fmla="*/ 2076450 h 4089401"/>
              <a:gd name="connsiteX1" fmla="*/ 806734 w 4957762"/>
              <a:gd name="connsiteY1" fmla="*/ 2076450 h 4089401"/>
              <a:gd name="connsiteX2" fmla="*/ 806734 w 4957762"/>
              <a:gd name="connsiteY2" fmla="*/ 3397250 h 4089401"/>
              <a:gd name="connsiteX3" fmla="*/ 115534 w 4957762"/>
              <a:gd name="connsiteY3" fmla="*/ 3397250 h 4089401"/>
              <a:gd name="connsiteX4" fmla="*/ 2187554 w 4957762"/>
              <a:gd name="connsiteY4" fmla="*/ 0 h 4089401"/>
              <a:gd name="connsiteX5" fmla="*/ 4957762 w 4957762"/>
              <a:gd name="connsiteY5" fmla="*/ 0 h 4089401"/>
              <a:gd name="connsiteX6" fmla="*/ 4957762 w 4957762"/>
              <a:gd name="connsiteY6" fmla="*/ 4089401 h 4089401"/>
              <a:gd name="connsiteX7" fmla="*/ 0 w 4957762"/>
              <a:gd name="connsiteY7" fmla="*/ 4089401 h 4089401"/>
              <a:gd name="connsiteX8" fmla="*/ 0 w 4957762"/>
              <a:gd name="connsiteY8" fmla="*/ 4089400 h 4089401"/>
              <a:gd name="connsiteX9" fmla="*/ 810562 w 4957762"/>
              <a:gd name="connsiteY9" fmla="*/ 4089400 h 4089401"/>
              <a:gd name="connsiteX10" fmla="*/ 810562 w 4957762"/>
              <a:gd name="connsiteY10" fmla="*/ 3397250 h 4089401"/>
              <a:gd name="connsiteX11" fmla="*/ 1501762 w 4957762"/>
              <a:gd name="connsiteY11" fmla="*/ 3397250 h 4089401"/>
              <a:gd name="connsiteX12" fmla="*/ 1501762 w 4957762"/>
              <a:gd name="connsiteY12" fmla="*/ 4089400 h 4089401"/>
              <a:gd name="connsiteX13" fmla="*/ 2187554 w 4957762"/>
              <a:gd name="connsiteY13" fmla="*/ 4089400 h 4089401"/>
              <a:gd name="connsiteX14" fmla="*/ 2187554 w 4957762"/>
              <a:gd name="connsiteY14" fmla="*/ 3397250 h 4089401"/>
              <a:gd name="connsiteX15" fmla="*/ 1501762 w 4957762"/>
              <a:gd name="connsiteY15" fmla="*/ 3397250 h 4089401"/>
              <a:gd name="connsiteX16" fmla="*/ 1501762 w 4957762"/>
              <a:gd name="connsiteY16" fmla="*/ 2705100 h 4089401"/>
              <a:gd name="connsiteX17" fmla="*/ 2187554 w 4957762"/>
              <a:gd name="connsiteY17" fmla="*/ 2705100 h 408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57762" h="4089401">
                <a:moveTo>
                  <a:pt x="115534" y="2076450"/>
                </a:moveTo>
                <a:lnTo>
                  <a:pt x="806734" y="2076450"/>
                </a:lnTo>
                <a:lnTo>
                  <a:pt x="806734" y="3397250"/>
                </a:lnTo>
                <a:lnTo>
                  <a:pt x="115534" y="3397250"/>
                </a:lnTo>
                <a:close/>
                <a:moveTo>
                  <a:pt x="2187554" y="0"/>
                </a:moveTo>
                <a:lnTo>
                  <a:pt x="4957762" y="0"/>
                </a:lnTo>
                <a:lnTo>
                  <a:pt x="4957762" y="4089401"/>
                </a:lnTo>
                <a:lnTo>
                  <a:pt x="0" y="4089401"/>
                </a:lnTo>
                <a:lnTo>
                  <a:pt x="0" y="4089400"/>
                </a:lnTo>
                <a:lnTo>
                  <a:pt x="810562" y="4089400"/>
                </a:lnTo>
                <a:lnTo>
                  <a:pt x="810562" y="3397250"/>
                </a:lnTo>
                <a:lnTo>
                  <a:pt x="1501762" y="3397250"/>
                </a:lnTo>
                <a:lnTo>
                  <a:pt x="1501762" y="4089400"/>
                </a:lnTo>
                <a:lnTo>
                  <a:pt x="2187554" y="4089400"/>
                </a:lnTo>
                <a:lnTo>
                  <a:pt x="2187554" y="3397250"/>
                </a:lnTo>
                <a:lnTo>
                  <a:pt x="1501762" y="3397250"/>
                </a:lnTo>
                <a:lnTo>
                  <a:pt x="1501762" y="2705100"/>
                </a:lnTo>
                <a:lnTo>
                  <a:pt x="2187554" y="2705100"/>
                </a:lnTo>
                <a:close/>
              </a:path>
            </a:pathLst>
          </a:custGeom>
          <a:solidFill>
            <a:schemeClr val="bg1">
              <a:lumMod val="95000"/>
            </a:schemeClr>
          </a:solidFill>
        </p:spPr>
        <p:txBody>
          <a:bodyPr wrap="square" lIns="360000" tIns="360000" rIns="360000" bIns="360000">
            <a:noAutofit/>
          </a:bodyPr>
          <a:lstStyle>
            <a:lvl1pPr marL="0" indent="0" algn="r">
              <a:buNone/>
              <a:defRPr>
                <a:solidFill>
                  <a:schemeClr val="bg1">
                    <a:lumMod val="65000"/>
                  </a:schemeClr>
                </a:solidFill>
              </a:defRPr>
            </a:lvl1pPr>
          </a:lstStyle>
          <a:p>
            <a:r>
              <a:rPr lang="de-DE" dirty="0"/>
              <a:t>Bild durch Klicken auf Symbol hinzufügen</a:t>
            </a:r>
          </a:p>
        </p:txBody>
      </p:sp>
      <p:sp>
        <p:nvSpPr>
          <p:cNvPr id="20" name="Textplatzhalter 19">
            <a:extLst>
              <a:ext uri="{FF2B5EF4-FFF2-40B4-BE49-F238E27FC236}">
                <a16:creationId xmlns:a16="http://schemas.microsoft.com/office/drawing/2014/main" id="{5B5A4A56-A296-3C1D-E684-69993BBC923B}"/>
              </a:ext>
            </a:extLst>
          </p:cNvPr>
          <p:cNvSpPr>
            <a:spLocks noGrp="1"/>
          </p:cNvSpPr>
          <p:nvPr>
            <p:ph type="body" sz="quarter" idx="11" hasCustomPrompt="1"/>
          </p:nvPr>
        </p:nvSpPr>
        <p:spPr>
          <a:xfrm>
            <a:off x="695325" y="4548322"/>
            <a:ext cx="5912575" cy="492443"/>
          </a:xfrm>
        </p:spPr>
        <p:txBody>
          <a:bodyPr>
            <a:spAutoFit/>
          </a:bodyPr>
          <a:lstStyle>
            <a:lvl1pPr marL="0" indent="0">
              <a:buNone/>
              <a:defRPr sz="3200"/>
            </a:lvl1pPr>
            <a:lvl2pPr>
              <a:defRPr sz="3200"/>
            </a:lvl2pPr>
            <a:lvl3pPr>
              <a:defRPr sz="3200"/>
            </a:lvl3pPr>
            <a:lvl4pPr>
              <a:defRPr sz="3200"/>
            </a:lvl4pPr>
            <a:lvl5pPr>
              <a:defRPr sz="3200"/>
            </a:lvl5pPr>
          </a:lstStyle>
          <a:p>
            <a:pPr lvl="0"/>
            <a:r>
              <a:rPr lang="de-DE"/>
              <a:t>Unterüberschrift, 32pt</a:t>
            </a:r>
          </a:p>
        </p:txBody>
      </p:sp>
      <p:sp>
        <p:nvSpPr>
          <p:cNvPr id="23" name="Textplatzhalter 22">
            <a:extLst>
              <a:ext uri="{FF2B5EF4-FFF2-40B4-BE49-F238E27FC236}">
                <a16:creationId xmlns:a16="http://schemas.microsoft.com/office/drawing/2014/main" id="{ACD9871A-DCB6-7F2A-3346-AB8F292D10E6}"/>
              </a:ext>
            </a:extLst>
          </p:cNvPr>
          <p:cNvSpPr>
            <a:spLocks noGrp="1"/>
          </p:cNvSpPr>
          <p:nvPr>
            <p:ph type="body" sz="quarter" idx="12" hasCustomPrompt="1"/>
          </p:nvPr>
        </p:nvSpPr>
        <p:spPr>
          <a:xfrm>
            <a:off x="695326" y="5400765"/>
            <a:ext cx="5912575" cy="276999"/>
          </a:xfrm>
        </p:spPr>
        <p:txBody>
          <a:bodyPr>
            <a:spAutoFit/>
          </a:bodyPr>
          <a:lstStyle>
            <a:lvl1pPr marL="0" indent="0">
              <a:buNone/>
              <a:defRPr sz="1800"/>
            </a:lvl1pPr>
          </a:lstStyle>
          <a:p>
            <a:pPr lvl="0"/>
            <a:r>
              <a:rPr lang="de-DE"/>
              <a:t>Datum | Präsentator</a:t>
            </a:r>
          </a:p>
        </p:txBody>
      </p:sp>
      <p:sp>
        <p:nvSpPr>
          <p:cNvPr id="25" name="Bildplatzhalter 24">
            <a:extLst>
              <a:ext uri="{FF2B5EF4-FFF2-40B4-BE49-F238E27FC236}">
                <a16:creationId xmlns:a16="http://schemas.microsoft.com/office/drawing/2014/main" id="{55ADA368-BF47-FA41-506A-6A6D186B4991}"/>
              </a:ext>
            </a:extLst>
          </p:cNvPr>
          <p:cNvSpPr>
            <a:spLocks noGrp="1"/>
          </p:cNvSpPr>
          <p:nvPr>
            <p:ph type="pic" sz="quarter" idx="13" hasCustomPrompt="1"/>
          </p:nvPr>
        </p:nvSpPr>
        <p:spPr>
          <a:xfrm>
            <a:off x="4846443" y="692150"/>
            <a:ext cx="2893047" cy="404846"/>
          </a:xfrm>
        </p:spPr>
        <p:txBody>
          <a:bodyPr anchor="ctr"/>
          <a:lstStyle>
            <a:lvl1pPr marL="0" indent="0" algn="ctr">
              <a:buNone/>
              <a:defRPr/>
            </a:lvl1pPr>
          </a:lstStyle>
          <a:p>
            <a:r>
              <a:rPr lang="de-DE" dirty="0"/>
              <a:t>Logo Platzhalter</a:t>
            </a:r>
          </a:p>
        </p:txBody>
      </p:sp>
      <p:sp>
        <p:nvSpPr>
          <p:cNvPr id="3" name="Titel 2">
            <a:extLst>
              <a:ext uri="{FF2B5EF4-FFF2-40B4-BE49-F238E27FC236}">
                <a16:creationId xmlns:a16="http://schemas.microsoft.com/office/drawing/2014/main" id="{44CF9C2D-3156-D42E-6015-C4414B694242}"/>
              </a:ext>
            </a:extLst>
          </p:cNvPr>
          <p:cNvSpPr>
            <a:spLocks noGrp="1"/>
          </p:cNvSpPr>
          <p:nvPr>
            <p:ph type="title" hasCustomPrompt="1"/>
          </p:nvPr>
        </p:nvSpPr>
        <p:spPr>
          <a:xfrm>
            <a:off x="695325" y="1563486"/>
            <a:ext cx="8062595" cy="2215991"/>
          </a:xfrm>
        </p:spPr>
        <p:txBody>
          <a:bodyPr vert="horz"/>
          <a:lstStyle>
            <a:lvl1pPr>
              <a:lnSpc>
                <a:spcPct val="90000"/>
              </a:lnSpc>
              <a:defRPr sz="8000"/>
            </a:lvl1pPr>
          </a:lstStyle>
          <a:p>
            <a:r>
              <a:rPr lang="de-DE"/>
              <a:t>Überschrift, 80pt, </a:t>
            </a:r>
            <a:br>
              <a:rPr lang="de-DE"/>
            </a:br>
            <a:r>
              <a:rPr lang="de-DE"/>
              <a:t>Zweizeilig</a:t>
            </a:r>
            <a:endParaRPr lang="en-US"/>
          </a:p>
        </p:txBody>
      </p:sp>
    </p:spTree>
    <p:extLst>
      <p:ext uri="{BB962C8B-B14F-4D97-AF65-F5344CB8AC3E}">
        <p14:creationId xmlns:p14="http://schemas.microsoft.com/office/powerpoint/2010/main" val="38264271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elfolie 3 Digital Pink">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449FA2C-155F-148A-CBF0-C443F00EF34D}"/>
              </a:ext>
            </a:extLst>
          </p:cNvPr>
          <p:cNvGraphicFramePr>
            <a:graphicFrameLocks noChangeAspect="1"/>
          </p:cNvGraphicFramePr>
          <p:nvPr userDrawn="1">
            <p:custDataLst>
              <p:tags r:id="rId1"/>
            </p:custDataLst>
            <p:extLst>
              <p:ext uri="{D42A27DB-BD31-4B8C-83A1-F6EECF244321}">
                <p14:modId xmlns:p14="http://schemas.microsoft.com/office/powerpoint/2010/main" val="27357918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449FA2C-155F-148A-CBF0-C443F00EF3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reihandform: Form 4">
            <a:extLst>
              <a:ext uri="{FF2B5EF4-FFF2-40B4-BE49-F238E27FC236}">
                <a16:creationId xmlns:a16="http://schemas.microsoft.com/office/drawing/2014/main" id="{0FF7B29B-8322-7930-84F9-8DBA6283688E}"/>
              </a:ext>
            </a:extLst>
          </p:cNvPr>
          <p:cNvSpPr/>
          <p:nvPr userDrawn="1"/>
        </p:nvSpPr>
        <p:spPr>
          <a:xfrm>
            <a:off x="0" y="0"/>
            <a:ext cx="12192000" cy="6858000"/>
          </a:xfrm>
          <a:custGeom>
            <a:avLst/>
            <a:gdLst>
              <a:gd name="connsiteX0" fmla="*/ 8736000 w 12192000"/>
              <a:gd name="connsiteY0" fmla="*/ 6165850 h 6858000"/>
              <a:gd name="connsiteX1" fmla="*/ 9421792 w 12192000"/>
              <a:gd name="connsiteY1" fmla="*/ 6165850 h 6858000"/>
              <a:gd name="connsiteX2" fmla="*/ 9421792 w 12192000"/>
              <a:gd name="connsiteY2" fmla="*/ 6858000 h 6858000"/>
              <a:gd name="connsiteX3" fmla="*/ 8736000 w 12192000"/>
              <a:gd name="connsiteY3" fmla="*/ 6858000 h 6858000"/>
              <a:gd name="connsiteX4" fmla="*/ 7349772 w 12192000"/>
              <a:gd name="connsiteY4" fmla="*/ 4845050 h 6858000"/>
              <a:gd name="connsiteX5" fmla="*/ 7349772 w 12192000"/>
              <a:gd name="connsiteY5" fmla="*/ 6165850 h 6858000"/>
              <a:gd name="connsiteX6" fmla="*/ 8040972 w 12192000"/>
              <a:gd name="connsiteY6" fmla="*/ 6165850 h 6858000"/>
              <a:gd name="connsiteX7" fmla="*/ 8040972 w 12192000"/>
              <a:gd name="connsiteY7" fmla="*/ 4845050 h 6858000"/>
              <a:gd name="connsiteX8" fmla="*/ 0 w 12192000"/>
              <a:gd name="connsiteY8" fmla="*/ 0 h 6858000"/>
              <a:gd name="connsiteX9" fmla="*/ 12192000 w 12192000"/>
              <a:gd name="connsiteY9" fmla="*/ 0 h 6858000"/>
              <a:gd name="connsiteX10" fmla="*/ 12192000 w 12192000"/>
              <a:gd name="connsiteY10" fmla="*/ 2768600 h 6858000"/>
              <a:gd name="connsiteX11" fmla="*/ 9421792 w 12192000"/>
              <a:gd name="connsiteY11" fmla="*/ 2768600 h 6858000"/>
              <a:gd name="connsiteX12" fmla="*/ 9421792 w 12192000"/>
              <a:gd name="connsiteY12" fmla="*/ 5473700 h 6858000"/>
              <a:gd name="connsiteX13" fmla="*/ 8736000 w 12192000"/>
              <a:gd name="connsiteY13" fmla="*/ 5473700 h 6858000"/>
              <a:gd name="connsiteX14" fmla="*/ 8736000 w 12192000"/>
              <a:gd name="connsiteY14" fmla="*/ 6165850 h 6858000"/>
              <a:gd name="connsiteX15" fmla="*/ 8044800 w 12192000"/>
              <a:gd name="connsiteY15" fmla="*/ 6165850 h 6858000"/>
              <a:gd name="connsiteX16" fmla="*/ 8044800 w 12192000"/>
              <a:gd name="connsiteY16" fmla="*/ 6858000 h 6858000"/>
              <a:gd name="connsiteX17" fmla="*/ 0 w 12192000"/>
              <a:gd name="connsiteY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6858000">
                <a:moveTo>
                  <a:pt x="8736000" y="6165850"/>
                </a:moveTo>
                <a:lnTo>
                  <a:pt x="9421792" y="6165850"/>
                </a:lnTo>
                <a:lnTo>
                  <a:pt x="9421792" y="6858000"/>
                </a:lnTo>
                <a:lnTo>
                  <a:pt x="8736000" y="6858000"/>
                </a:lnTo>
                <a:close/>
                <a:moveTo>
                  <a:pt x="7349772" y="4845050"/>
                </a:moveTo>
                <a:lnTo>
                  <a:pt x="7349772" y="6165850"/>
                </a:lnTo>
                <a:lnTo>
                  <a:pt x="8040972" y="6165850"/>
                </a:lnTo>
                <a:lnTo>
                  <a:pt x="8040972" y="4845050"/>
                </a:lnTo>
                <a:close/>
                <a:moveTo>
                  <a:pt x="0" y="0"/>
                </a:moveTo>
                <a:lnTo>
                  <a:pt x="12192000" y="0"/>
                </a:lnTo>
                <a:lnTo>
                  <a:pt x="12192000" y="2768600"/>
                </a:lnTo>
                <a:lnTo>
                  <a:pt x="9421792" y="2768600"/>
                </a:lnTo>
                <a:lnTo>
                  <a:pt x="9421792" y="5473700"/>
                </a:lnTo>
                <a:lnTo>
                  <a:pt x="8736000" y="5473700"/>
                </a:lnTo>
                <a:lnTo>
                  <a:pt x="8736000" y="6165850"/>
                </a:lnTo>
                <a:lnTo>
                  <a:pt x="8044800" y="6165850"/>
                </a:lnTo>
                <a:lnTo>
                  <a:pt x="8044800" y="6858000"/>
                </a:lnTo>
                <a:lnTo>
                  <a:pt x="0" y="685800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grpSp>
        <p:nvGrpSpPr>
          <p:cNvPr id="12" name="Gruppieren 11">
            <a:extLst>
              <a:ext uri="{FF2B5EF4-FFF2-40B4-BE49-F238E27FC236}">
                <a16:creationId xmlns:a16="http://schemas.microsoft.com/office/drawing/2014/main" id="{B5666100-C848-2B64-3B91-E9F2E4C7C22D}"/>
              </a:ext>
            </a:extLst>
          </p:cNvPr>
          <p:cNvGrpSpPr>
            <a:grpSpLocks/>
          </p:cNvGrpSpPr>
          <p:nvPr userDrawn="1"/>
        </p:nvGrpSpPr>
        <p:grpSpPr>
          <a:xfrm>
            <a:off x="8603625" y="692150"/>
            <a:ext cx="2893047" cy="404846"/>
            <a:chOff x="12619050" y="1762052"/>
            <a:chExt cx="6371004" cy="891542"/>
          </a:xfrm>
        </p:grpSpPr>
        <p:sp>
          <p:nvSpPr>
            <p:cNvPr id="13" name="object 26">
              <a:extLst>
                <a:ext uri="{FF2B5EF4-FFF2-40B4-BE49-F238E27FC236}">
                  <a16:creationId xmlns:a16="http://schemas.microsoft.com/office/drawing/2014/main" id="{4E1A22AC-1EC2-1593-9409-60760B7767AC}"/>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14" name="object 27">
              <a:extLst>
                <a:ext uri="{FF2B5EF4-FFF2-40B4-BE49-F238E27FC236}">
                  <a16:creationId xmlns:a16="http://schemas.microsoft.com/office/drawing/2014/main" id="{62AE6805-B2FC-50DF-5A74-D9AAB82ACE10}"/>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5" name="object 28">
              <a:extLst>
                <a:ext uri="{FF2B5EF4-FFF2-40B4-BE49-F238E27FC236}">
                  <a16:creationId xmlns:a16="http://schemas.microsoft.com/office/drawing/2014/main" id="{D1E300F6-83EE-74C8-C81B-C9E09BF89627}"/>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6" name="object 29">
              <a:extLst>
                <a:ext uri="{FF2B5EF4-FFF2-40B4-BE49-F238E27FC236}">
                  <a16:creationId xmlns:a16="http://schemas.microsoft.com/office/drawing/2014/main" id="{C6FEB328-34D9-3B43-A98D-FBE37FCF14B8}"/>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7" name="object 30">
              <a:extLst>
                <a:ext uri="{FF2B5EF4-FFF2-40B4-BE49-F238E27FC236}">
                  <a16:creationId xmlns:a16="http://schemas.microsoft.com/office/drawing/2014/main" id="{7C462378-E2C6-A11A-513E-79C91E073055}"/>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8" name="object 31">
              <a:extLst>
                <a:ext uri="{FF2B5EF4-FFF2-40B4-BE49-F238E27FC236}">
                  <a16:creationId xmlns:a16="http://schemas.microsoft.com/office/drawing/2014/main" id="{00F62B97-A58F-7BD3-BA42-C4EF20779C2D}"/>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9" name="object 32">
              <a:extLst>
                <a:ext uri="{FF2B5EF4-FFF2-40B4-BE49-F238E27FC236}">
                  <a16:creationId xmlns:a16="http://schemas.microsoft.com/office/drawing/2014/main" id="{D5A4A490-2396-F97B-DD8F-92369DBA1A7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0" name="Bildplatzhalter 9">
            <a:extLst>
              <a:ext uri="{FF2B5EF4-FFF2-40B4-BE49-F238E27FC236}">
                <a16:creationId xmlns:a16="http://schemas.microsoft.com/office/drawing/2014/main" id="{63349384-6141-CAD9-B328-1BF91B6C11F1}"/>
              </a:ext>
            </a:extLst>
          </p:cNvPr>
          <p:cNvSpPr>
            <a:spLocks noGrp="1"/>
          </p:cNvSpPr>
          <p:nvPr>
            <p:ph type="pic" sz="quarter" idx="10"/>
          </p:nvPr>
        </p:nvSpPr>
        <p:spPr>
          <a:xfrm>
            <a:off x="7234238" y="2768601"/>
            <a:ext cx="4957762" cy="4089401"/>
          </a:xfrm>
          <a:custGeom>
            <a:avLst/>
            <a:gdLst>
              <a:gd name="connsiteX0" fmla="*/ 115534 w 4957762"/>
              <a:gd name="connsiteY0" fmla="*/ 2076450 h 4089401"/>
              <a:gd name="connsiteX1" fmla="*/ 806734 w 4957762"/>
              <a:gd name="connsiteY1" fmla="*/ 2076450 h 4089401"/>
              <a:gd name="connsiteX2" fmla="*/ 806734 w 4957762"/>
              <a:gd name="connsiteY2" fmla="*/ 3397250 h 4089401"/>
              <a:gd name="connsiteX3" fmla="*/ 115534 w 4957762"/>
              <a:gd name="connsiteY3" fmla="*/ 3397250 h 4089401"/>
              <a:gd name="connsiteX4" fmla="*/ 2187554 w 4957762"/>
              <a:gd name="connsiteY4" fmla="*/ 0 h 4089401"/>
              <a:gd name="connsiteX5" fmla="*/ 4957762 w 4957762"/>
              <a:gd name="connsiteY5" fmla="*/ 0 h 4089401"/>
              <a:gd name="connsiteX6" fmla="*/ 4957762 w 4957762"/>
              <a:gd name="connsiteY6" fmla="*/ 4089401 h 4089401"/>
              <a:gd name="connsiteX7" fmla="*/ 0 w 4957762"/>
              <a:gd name="connsiteY7" fmla="*/ 4089401 h 4089401"/>
              <a:gd name="connsiteX8" fmla="*/ 0 w 4957762"/>
              <a:gd name="connsiteY8" fmla="*/ 4089400 h 4089401"/>
              <a:gd name="connsiteX9" fmla="*/ 810562 w 4957762"/>
              <a:gd name="connsiteY9" fmla="*/ 4089400 h 4089401"/>
              <a:gd name="connsiteX10" fmla="*/ 810562 w 4957762"/>
              <a:gd name="connsiteY10" fmla="*/ 3397250 h 4089401"/>
              <a:gd name="connsiteX11" fmla="*/ 1501762 w 4957762"/>
              <a:gd name="connsiteY11" fmla="*/ 3397250 h 4089401"/>
              <a:gd name="connsiteX12" fmla="*/ 1501762 w 4957762"/>
              <a:gd name="connsiteY12" fmla="*/ 4089400 h 4089401"/>
              <a:gd name="connsiteX13" fmla="*/ 2187554 w 4957762"/>
              <a:gd name="connsiteY13" fmla="*/ 4089400 h 4089401"/>
              <a:gd name="connsiteX14" fmla="*/ 2187554 w 4957762"/>
              <a:gd name="connsiteY14" fmla="*/ 3397250 h 4089401"/>
              <a:gd name="connsiteX15" fmla="*/ 1501762 w 4957762"/>
              <a:gd name="connsiteY15" fmla="*/ 3397250 h 4089401"/>
              <a:gd name="connsiteX16" fmla="*/ 1501762 w 4957762"/>
              <a:gd name="connsiteY16" fmla="*/ 2705100 h 4089401"/>
              <a:gd name="connsiteX17" fmla="*/ 2187554 w 4957762"/>
              <a:gd name="connsiteY17" fmla="*/ 2705100 h 408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57762" h="4089401">
                <a:moveTo>
                  <a:pt x="115534" y="2076450"/>
                </a:moveTo>
                <a:lnTo>
                  <a:pt x="806734" y="2076450"/>
                </a:lnTo>
                <a:lnTo>
                  <a:pt x="806734" y="3397250"/>
                </a:lnTo>
                <a:lnTo>
                  <a:pt x="115534" y="3397250"/>
                </a:lnTo>
                <a:close/>
                <a:moveTo>
                  <a:pt x="2187554" y="0"/>
                </a:moveTo>
                <a:lnTo>
                  <a:pt x="4957762" y="0"/>
                </a:lnTo>
                <a:lnTo>
                  <a:pt x="4957762" y="4089401"/>
                </a:lnTo>
                <a:lnTo>
                  <a:pt x="0" y="4089401"/>
                </a:lnTo>
                <a:lnTo>
                  <a:pt x="0" y="4089400"/>
                </a:lnTo>
                <a:lnTo>
                  <a:pt x="810562" y="4089400"/>
                </a:lnTo>
                <a:lnTo>
                  <a:pt x="810562" y="3397250"/>
                </a:lnTo>
                <a:lnTo>
                  <a:pt x="1501762" y="3397250"/>
                </a:lnTo>
                <a:lnTo>
                  <a:pt x="1501762" y="4089400"/>
                </a:lnTo>
                <a:lnTo>
                  <a:pt x="2187554" y="4089400"/>
                </a:lnTo>
                <a:lnTo>
                  <a:pt x="2187554" y="3397250"/>
                </a:lnTo>
                <a:lnTo>
                  <a:pt x="1501762" y="3397250"/>
                </a:lnTo>
                <a:lnTo>
                  <a:pt x="1501762" y="2705100"/>
                </a:lnTo>
                <a:lnTo>
                  <a:pt x="2187554" y="2705100"/>
                </a:lnTo>
                <a:close/>
              </a:path>
            </a:pathLst>
          </a:custGeom>
          <a:solidFill>
            <a:schemeClr val="bg1">
              <a:lumMod val="95000"/>
            </a:schemeClr>
          </a:solidFill>
        </p:spPr>
        <p:txBody>
          <a:bodyPr wrap="square" lIns="360000" tIns="360000" rIns="360000" bIns="360000">
            <a:noAutofit/>
          </a:bodyPr>
          <a:lstStyle>
            <a:lvl1pPr marL="0" indent="0" algn="r">
              <a:buNone/>
              <a:defRPr>
                <a:solidFill>
                  <a:schemeClr val="bg1">
                    <a:lumMod val="65000"/>
                  </a:schemeClr>
                </a:solidFill>
              </a:defRPr>
            </a:lvl1pPr>
          </a:lstStyle>
          <a:p>
            <a:r>
              <a:rPr lang="de-DE" dirty="0"/>
              <a:t>Bild durch Klicken auf Symbol hinzufügen</a:t>
            </a:r>
          </a:p>
        </p:txBody>
      </p:sp>
      <p:sp>
        <p:nvSpPr>
          <p:cNvPr id="20" name="Textplatzhalter 19">
            <a:extLst>
              <a:ext uri="{FF2B5EF4-FFF2-40B4-BE49-F238E27FC236}">
                <a16:creationId xmlns:a16="http://schemas.microsoft.com/office/drawing/2014/main" id="{5B5A4A56-A296-3C1D-E684-69993BBC923B}"/>
              </a:ext>
            </a:extLst>
          </p:cNvPr>
          <p:cNvSpPr>
            <a:spLocks noGrp="1"/>
          </p:cNvSpPr>
          <p:nvPr>
            <p:ph type="body" sz="quarter" idx="11" hasCustomPrompt="1"/>
          </p:nvPr>
        </p:nvSpPr>
        <p:spPr>
          <a:xfrm>
            <a:off x="695325" y="4548322"/>
            <a:ext cx="5912575" cy="492443"/>
          </a:xfrm>
        </p:spPr>
        <p:txBody>
          <a:bodyPr>
            <a:spAutoFit/>
          </a:bodyPr>
          <a:lstStyle>
            <a:lvl1pPr marL="0" indent="0">
              <a:buNone/>
              <a:defRPr sz="3200"/>
            </a:lvl1pPr>
            <a:lvl2pPr>
              <a:defRPr sz="3200"/>
            </a:lvl2pPr>
            <a:lvl3pPr>
              <a:defRPr sz="3200"/>
            </a:lvl3pPr>
            <a:lvl4pPr>
              <a:defRPr sz="3200"/>
            </a:lvl4pPr>
            <a:lvl5pPr>
              <a:defRPr sz="3200"/>
            </a:lvl5pPr>
          </a:lstStyle>
          <a:p>
            <a:pPr lvl="0"/>
            <a:r>
              <a:rPr lang="de-DE"/>
              <a:t>Unterüberschrift, 32pt</a:t>
            </a:r>
          </a:p>
        </p:txBody>
      </p:sp>
      <p:sp>
        <p:nvSpPr>
          <p:cNvPr id="23" name="Textplatzhalter 22">
            <a:extLst>
              <a:ext uri="{FF2B5EF4-FFF2-40B4-BE49-F238E27FC236}">
                <a16:creationId xmlns:a16="http://schemas.microsoft.com/office/drawing/2014/main" id="{ACD9871A-DCB6-7F2A-3346-AB8F292D10E6}"/>
              </a:ext>
            </a:extLst>
          </p:cNvPr>
          <p:cNvSpPr>
            <a:spLocks noGrp="1"/>
          </p:cNvSpPr>
          <p:nvPr>
            <p:ph type="body" sz="quarter" idx="12" hasCustomPrompt="1"/>
          </p:nvPr>
        </p:nvSpPr>
        <p:spPr>
          <a:xfrm>
            <a:off x="695326" y="5400765"/>
            <a:ext cx="5912575" cy="276999"/>
          </a:xfrm>
        </p:spPr>
        <p:txBody>
          <a:bodyPr>
            <a:spAutoFit/>
          </a:bodyPr>
          <a:lstStyle>
            <a:lvl1pPr marL="0" indent="0">
              <a:buNone/>
              <a:defRPr sz="1800"/>
            </a:lvl1pPr>
          </a:lstStyle>
          <a:p>
            <a:pPr lvl="0"/>
            <a:r>
              <a:rPr lang="de-DE"/>
              <a:t>Datum | Präsentator</a:t>
            </a:r>
          </a:p>
        </p:txBody>
      </p:sp>
      <p:sp>
        <p:nvSpPr>
          <p:cNvPr id="25" name="Bildplatzhalter 24">
            <a:extLst>
              <a:ext uri="{FF2B5EF4-FFF2-40B4-BE49-F238E27FC236}">
                <a16:creationId xmlns:a16="http://schemas.microsoft.com/office/drawing/2014/main" id="{55ADA368-BF47-FA41-506A-6A6D186B4991}"/>
              </a:ext>
            </a:extLst>
          </p:cNvPr>
          <p:cNvSpPr>
            <a:spLocks noGrp="1"/>
          </p:cNvSpPr>
          <p:nvPr>
            <p:ph type="pic" sz="quarter" idx="13" hasCustomPrompt="1"/>
          </p:nvPr>
        </p:nvSpPr>
        <p:spPr>
          <a:xfrm>
            <a:off x="4846443" y="692150"/>
            <a:ext cx="2893047" cy="404846"/>
          </a:xfrm>
        </p:spPr>
        <p:txBody>
          <a:bodyPr anchor="ctr"/>
          <a:lstStyle>
            <a:lvl1pPr marL="0" indent="0" algn="ctr">
              <a:buNone/>
              <a:defRPr/>
            </a:lvl1pPr>
          </a:lstStyle>
          <a:p>
            <a:r>
              <a:rPr lang="de-DE" dirty="0"/>
              <a:t>Logo Platzhalter</a:t>
            </a:r>
          </a:p>
        </p:txBody>
      </p:sp>
      <p:sp>
        <p:nvSpPr>
          <p:cNvPr id="3" name="Titel 2">
            <a:extLst>
              <a:ext uri="{FF2B5EF4-FFF2-40B4-BE49-F238E27FC236}">
                <a16:creationId xmlns:a16="http://schemas.microsoft.com/office/drawing/2014/main" id="{44CF9C2D-3156-D42E-6015-C4414B694242}"/>
              </a:ext>
            </a:extLst>
          </p:cNvPr>
          <p:cNvSpPr>
            <a:spLocks noGrp="1"/>
          </p:cNvSpPr>
          <p:nvPr>
            <p:ph type="title" hasCustomPrompt="1"/>
          </p:nvPr>
        </p:nvSpPr>
        <p:spPr>
          <a:xfrm>
            <a:off x="695325" y="1563486"/>
            <a:ext cx="8062595" cy="2215991"/>
          </a:xfrm>
        </p:spPr>
        <p:txBody>
          <a:bodyPr vert="horz"/>
          <a:lstStyle>
            <a:lvl1pPr>
              <a:lnSpc>
                <a:spcPct val="90000"/>
              </a:lnSpc>
              <a:defRPr sz="8000"/>
            </a:lvl1pPr>
          </a:lstStyle>
          <a:p>
            <a:r>
              <a:rPr lang="de-DE"/>
              <a:t>Überschrift, 80pt, </a:t>
            </a:r>
            <a:br>
              <a:rPr lang="de-DE"/>
            </a:br>
            <a:r>
              <a:rPr lang="de-DE"/>
              <a:t>Zweizeilig</a:t>
            </a:r>
            <a:endParaRPr lang="en-US"/>
          </a:p>
        </p:txBody>
      </p:sp>
    </p:spTree>
    <p:extLst>
      <p:ext uri="{BB962C8B-B14F-4D97-AF65-F5344CB8AC3E}">
        <p14:creationId xmlns:p14="http://schemas.microsoft.com/office/powerpoint/2010/main" val="2694601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3 Signal Coral">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449FA2C-155F-148A-CBF0-C443F00EF34D}"/>
              </a:ext>
            </a:extLst>
          </p:cNvPr>
          <p:cNvGraphicFramePr>
            <a:graphicFrameLocks noChangeAspect="1"/>
          </p:cNvGraphicFramePr>
          <p:nvPr userDrawn="1">
            <p:custDataLst>
              <p:tags r:id="rId1"/>
            </p:custDataLst>
            <p:extLst>
              <p:ext uri="{D42A27DB-BD31-4B8C-83A1-F6EECF244321}">
                <p14:modId xmlns:p14="http://schemas.microsoft.com/office/powerpoint/2010/main" val="27357918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449FA2C-155F-148A-CBF0-C443F00EF3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reihandform: Form 4">
            <a:extLst>
              <a:ext uri="{FF2B5EF4-FFF2-40B4-BE49-F238E27FC236}">
                <a16:creationId xmlns:a16="http://schemas.microsoft.com/office/drawing/2014/main" id="{0FF7B29B-8322-7930-84F9-8DBA6283688E}"/>
              </a:ext>
            </a:extLst>
          </p:cNvPr>
          <p:cNvSpPr/>
          <p:nvPr userDrawn="1"/>
        </p:nvSpPr>
        <p:spPr>
          <a:xfrm>
            <a:off x="0" y="0"/>
            <a:ext cx="12192000" cy="6858000"/>
          </a:xfrm>
          <a:custGeom>
            <a:avLst/>
            <a:gdLst>
              <a:gd name="connsiteX0" fmla="*/ 8736000 w 12192000"/>
              <a:gd name="connsiteY0" fmla="*/ 6165850 h 6858000"/>
              <a:gd name="connsiteX1" fmla="*/ 9421792 w 12192000"/>
              <a:gd name="connsiteY1" fmla="*/ 6165850 h 6858000"/>
              <a:gd name="connsiteX2" fmla="*/ 9421792 w 12192000"/>
              <a:gd name="connsiteY2" fmla="*/ 6858000 h 6858000"/>
              <a:gd name="connsiteX3" fmla="*/ 8736000 w 12192000"/>
              <a:gd name="connsiteY3" fmla="*/ 6858000 h 6858000"/>
              <a:gd name="connsiteX4" fmla="*/ 7349772 w 12192000"/>
              <a:gd name="connsiteY4" fmla="*/ 4845050 h 6858000"/>
              <a:gd name="connsiteX5" fmla="*/ 7349772 w 12192000"/>
              <a:gd name="connsiteY5" fmla="*/ 6165850 h 6858000"/>
              <a:gd name="connsiteX6" fmla="*/ 8040972 w 12192000"/>
              <a:gd name="connsiteY6" fmla="*/ 6165850 h 6858000"/>
              <a:gd name="connsiteX7" fmla="*/ 8040972 w 12192000"/>
              <a:gd name="connsiteY7" fmla="*/ 4845050 h 6858000"/>
              <a:gd name="connsiteX8" fmla="*/ 0 w 12192000"/>
              <a:gd name="connsiteY8" fmla="*/ 0 h 6858000"/>
              <a:gd name="connsiteX9" fmla="*/ 12192000 w 12192000"/>
              <a:gd name="connsiteY9" fmla="*/ 0 h 6858000"/>
              <a:gd name="connsiteX10" fmla="*/ 12192000 w 12192000"/>
              <a:gd name="connsiteY10" fmla="*/ 2768600 h 6858000"/>
              <a:gd name="connsiteX11" fmla="*/ 9421792 w 12192000"/>
              <a:gd name="connsiteY11" fmla="*/ 2768600 h 6858000"/>
              <a:gd name="connsiteX12" fmla="*/ 9421792 w 12192000"/>
              <a:gd name="connsiteY12" fmla="*/ 5473700 h 6858000"/>
              <a:gd name="connsiteX13" fmla="*/ 8736000 w 12192000"/>
              <a:gd name="connsiteY13" fmla="*/ 5473700 h 6858000"/>
              <a:gd name="connsiteX14" fmla="*/ 8736000 w 12192000"/>
              <a:gd name="connsiteY14" fmla="*/ 6165850 h 6858000"/>
              <a:gd name="connsiteX15" fmla="*/ 8044800 w 12192000"/>
              <a:gd name="connsiteY15" fmla="*/ 6165850 h 6858000"/>
              <a:gd name="connsiteX16" fmla="*/ 8044800 w 12192000"/>
              <a:gd name="connsiteY16" fmla="*/ 6858000 h 6858000"/>
              <a:gd name="connsiteX17" fmla="*/ 0 w 12192000"/>
              <a:gd name="connsiteY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6858000">
                <a:moveTo>
                  <a:pt x="8736000" y="6165850"/>
                </a:moveTo>
                <a:lnTo>
                  <a:pt x="9421792" y="6165850"/>
                </a:lnTo>
                <a:lnTo>
                  <a:pt x="9421792" y="6858000"/>
                </a:lnTo>
                <a:lnTo>
                  <a:pt x="8736000" y="6858000"/>
                </a:lnTo>
                <a:close/>
                <a:moveTo>
                  <a:pt x="7349772" y="4845050"/>
                </a:moveTo>
                <a:lnTo>
                  <a:pt x="7349772" y="6165850"/>
                </a:lnTo>
                <a:lnTo>
                  <a:pt x="8040972" y="6165850"/>
                </a:lnTo>
                <a:lnTo>
                  <a:pt x="8040972" y="4845050"/>
                </a:lnTo>
                <a:close/>
                <a:moveTo>
                  <a:pt x="0" y="0"/>
                </a:moveTo>
                <a:lnTo>
                  <a:pt x="12192000" y="0"/>
                </a:lnTo>
                <a:lnTo>
                  <a:pt x="12192000" y="2768600"/>
                </a:lnTo>
                <a:lnTo>
                  <a:pt x="9421792" y="2768600"/>
                </a:lnTo>
                <a:lnTo>
                  <a:pt x="9421792" y="5473700"/>
                </a:lnTo>
                <a:lnTo>
                  <a:pt x="8736000" y="5473700"/>
                </a:lnTo>
                <a:lnTo>
                  <a:pt x="8736000" y="6165850"/>
                </a:lnTo>
                <a:lnTo>
                  <a:pt x="8044800" y="6165850"/>
                </a:lnTo>
                <a:lnTo>
                  <a:pt x="8044800" y="6858000"/>
                </a:lnTo>
                <a:lnTo>
                  <a:pt x="0" y="685800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grpSp>
        <p:nvGrpSpPr>
          <p:cNvPr id="12" name="Gruppieren 11">
            <a:extLst>
              <a:ext uri="{FF2B5EF4-FFF2-40B4-BE49-F238E27FC236}">
                <a16:creationId xmlns:a16="http://schemas.microsoft.com/office/drawing/2014/main" id="{B5666100-C848-2B64-3B91-E9F2E4C7C22D}"/>
              </a:ext>
            </a:extLst>
          </p:cNvPr>
          <p:cNvGrpSpPr>
            <a:grpSpLocks/>
          </p:cNvGrpSpPr>
          <p:nvPr userDrawn="1"/>
        </p:nvGrpSpPr>
        <p:grpSpPr>
          <a:xfrm>
            <a:off x="8603625" y="692150"/>
            <a:ext cx="2893047" cy="404846"/>
            <a:chOff x="12619050" y="1762052"/>
            <a:chExt cx="6371004" cy="891542"/>
          </a:xfrm>
        </p:grpSpPr>
        <p:sp>
          <p:nvSpPr>
            <p:cNvPr id="13" name="object 26">
              <a:extLst>
                <a:ext uri="{FF2B5EF4-FFF2-40B4-BE49-F238E27FC236}">
                  <a16:creationId xmlns:a16="http://schemas.microsoft.com/office/drawing/2014/main" id="{4E1A22AC-1EC2-1593-9409-60760B7767AC}"/>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14" name="object 27">
              <a:extLst>
                <a:ext uri="{FF2B5EF4-FFF2-40B4-BE49-F238E27FC236}">
                  <a16:creationId xmlns:a16="http://schemas.microsoft.com/office/drawing/2014/main" id="{62AE6805-B2FC-50DF-5A74-D9AAB82ACE10}"/>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5" name="object 28">
              <a:extLst>
                <a:ext uri="{FF2B5EF4-FFF2-40B4-BE49-F238E27FC236}">
                  <a16:creationId xmlns:a16="http://schemas.microsoft.com/office/drawing/2014/main" id="{D1E300F6-83EE-74C8-C81B-C9E09BF89627}"/>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6" name="object 29">
              <a:extLst>
                <a:ext uri="{FF2B5EF4-FFF2-40B4-BE49-F238E27FC236}">
                  <a16:creationId xmlns:a16="http://schemas.microsoft.com/office/drawing/2014/main" id="{C6FEB328-34D9-3B43-A98D-FBE37FCF14B8}"/>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7" name="object 30">
              <a:extLst>
                <a:ext uri="{FF2B5EF4-FFF2-40B4-BE49-F238E27FC236}">
                  <a16:creationId xmlns:a16="http://schemas.microsoft.com/office/drawing/2014/main" id="{7C462378-E2C6-A11A-513E-79C91E073055}"/>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8" name="object 31">
              <a:extLst>
                <a:ext uri="{FF2B5EF4-FFF2-40B4-BE49-F238E27FC236}">
                  <a16:creationId xmlns:a16="http://schemas.microsoft.com/office/drawing/2014/main" id="{00F62B97-A58F-7BD3-BA42-C4EF20779C2D}"/>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9" name="object 32">
              <a:extLst>
                <a:ext uri="{FF2B5EF4-FFF2-40B4-BE49-F238E27FC236}">
                  <a16:creationId xmlns:a16="http://schemas.microsoft.com/office/drawing/2014/main" id="{D5A4A490-2396-F97B-DD8F-92369DBA1A7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0" name="Bildplatzhalter 9">
            <a:extLst>
              <a:ext uri="{FF2B5EF4-FFF2-40B4-BE49-F238E27FC236}">
                <a16:creationId xmlns:a16="http://schemas.microsoft.com/office/drawing/2014/main" id="{63349384-6141-CAD9-B328-1BF91B6C11F1}"/>
              </a:ext>
            </a:extLst>
          </p:cNvPr>
          <p:cNvSpPr>
            <a:spLocks noGrp="1"/>
          </p:cNvSpPr>
          <p:nvPr>
            <p:ph type="pic" sz="quarter" idx="10"/>
          </p:nvPr>
        </p:nvSpPr>
        <p:spPr>
          <a:xfrm>
            <a:off x="7234238" y="2768601"/>
            <a:ext cx="4957762" cy="4089401"/>
          </a:xfrm>
          <a:custGeom>
            <a:avLst/>
            <a:gdLst>
              <a:gd name="connsiteX0" fmla="*/ 115534 w 4957762"/>
              <a:gd name="connsiteY0" fmla="*/ 2076450 h 4089401"/>
              <a:gd name="connsiteX1" fmla="*/ 806734 w 4957762"/>
              <a:gd name="connsiteY1" fmla="*/ 2076450 h 4089401"/>
              <a:gd name="connsiteX2" fmla="*/ 806734 w 4957762"/>
              <a:gd name="connsiteY2" fmla="*/ 3397250 h 4089401"/>
              <a:gd name="connsiteX3" fmla="*/ 115534 w 4957762"/>
              <a:gd name="connsiteY3" fmla="*/ 3397250 h 4089401"/>
              <a:gd name="connsiteX4" fmla="*/ 2187554 w 4957762"/>
              <a:gd name="connsiteY4" fmla="*/ 0 h 4089401"/>
              <a:gd name="connsiteX5" fmla="*/ 4957762 w 4957762"/>
              <a:gd name="connsiteY5" fmla="*/ 0 h 4089401"/>
              <a:gd name="connsiteX6" fmla="*/ 4957762 w 4957762"/>
              <a:gd name="connsiteY6" fmla="*/ 4089401 h 4089401"/>
              <a:gd name="connsiteX7" fmla="*/ 0 w 4957762"/>
              <a:gd name="connsiteY7" fmla="*/ 4089401 h 4089401"/>
              <a:gd name="connsiteX8" fmla="*/ 0 w 4957762"/>
              <a:gd name="connsiteY8" fmla="*/ 4089400 h 4089401"/>
              <a:gd name="connsiteX9" fmla="*/ 810562 w 4957762"/>
              <a:gd name="connsiteY9" fmla="*/ 4089400 h 4089401"/>
              <a:gd name="connsiteX10" fmla="*/ 810562 w 4957762"/>
              <a:gd name="connsiteY10" fmla="*/ 3397250 h 4089401"/>
              <a:gd name="connsiteX11" fmla="*/ 1501762 w 4957762"/>
              <a:gd name="connsiteY11" fmla="*/ 3397250 h 4089401"/>
              <a:gd name="connsiteX12" fmla="*/ 1501762 w 4957762"/>
              <a:gd name="connsiteY12" fmla="*/ 4089400 h 4089401"/>
              <a:gd name="connsiteX13" fmla="*/ 2187554 w 4957762"/>
              <a:gd name="connsiteY13" fmla="*/ 4089400 h 4089401"/>
              <a:gd name="connsiteX14" fmla="*/ 2187554 w 4957762"/>
              <a:gd name="connsiteY14" fmla="*/ 3397250 h 4089401"/>
              <a:gd name="connsiteX15" fmla="*/ 1501762 w 4957762"/>
              <a:gd name="connsiteY15" fmla="*/ 3397250 h 4089401"/>
              <a:gd name="connsiteX16" fmla="*/ 1501762 w 4957762"/>
              <a:gd name="connsiteY16" fmla="*/ 2705100 h 4089401"/>
              <a:gd name="connsiteX17" fmla="*/ 2187554 w 4957762"/>
              <a:gd name="connsiteY17" fmla="*/ 2705100 h 408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57762" h="4089401">
                <a:moveTo>
                  <a:pt x="115534" y="2076450"/>
                </a:moveTo>
                <a:lnTo>
                  <a:pt x="806734" y="2076450"/>
                </a:lnTo>
                <a:lnTo>
                  <a:pt x="806734" y="3397250"/>
                </a:lnTo>
                <a:lnTo>
                  <a:pt x="115534" y="3397250"/>
                </a:lnTo>
                <a:close/>
                <a:moveTo>
                  <a:pt x="2187554" y="0"/>
                </a:moveTo>
                <a:lnTo>
                  <a:pt x="4957762" y="0"/>
                </a:lnTo>
                <a:lnTo>
                  <a:pt x="4957762" y="4089401"/>
                </a:lnTo>
                <a:lnTo>
                  <a:pt x="0" y="4089401"/>
                </a:lnTo>
                <a:lnTo>
                  <a:pt x="0" y="4089400"/>
                </a:lnTo>
                <a:lnTo>
                  <a:pt x="810562" y="4089400"/>
                </a:lnTo>
                <a:lnTo>
                  <a:pt x="810562" y="3397250"/>
                </a:lnTo>
                <a:lnTo>
                  <a:pt x="1501762" y="3397250"/>
                </a:lnTo>
                <a:lnTo>
                  <a:pt x="1501762" y="4089400"/>
                </a:lnTo>
                <a:lnTo>
                  <a:pt x="2187554" y="4089400"/>
                </a:lnTo>
                <a:lnTo>
                  <a:pt x="2187554" y="3397250"/>
                </a:lnTo>
                <a:lnTo>
                  <a:pt x="1501762" y="3397250"/>
                </a:lnTo>
                <a:lnTo>
                  <a:pt x="1501762" y="2705100"/>
                </a:lnTo>
                <a:lnTo>
                  <a:pt x="2187554" y="2705100"/>
                </a:lnTo>
                <a:close/>
              </a:path>
            </a:pathLst>
          </a:custGeom>
          <a:solidFill>
            <a:schemeClr val="bg1">
              <a:lumMod val="95000"/>
            </a:schemeClr>
          </a:solidFill>
        </p:spPr>
        <p:txBody>
          <a:bodyPr wrap="square" lIns="360000" tIns="360000" rIns="360000" bIns="360000">
            <a:noAutofit/>
          </a:bodyPr>
          <a:lstStyle>
            <a:lvl1pPr marL="0" indent="0" algn="r">
              <a:buNone/>
              <a:defRPr>
                <a:solidFill>
                  <a:schemeClr val="bg1">
                    <a:lumMod val="65000"/>
                  </a:schemeClr>
                </a:solidFill>
              </a:defRPr>
            </a:lvl1pPr>
          </a:lstStyle>
          <a:p>
            <a:r>
              <a:rPr lang="de-DE" dirty="0"/>
              <a:t>Bild durch Klicken auf Symbol hinzufügen</a:t>
            </a:r>
          </a:p>
        </p:txBody>
      </p:sp>
      <p:sp>
        <p:nvSpPr>
          <p:cNvPr id="20" name="Textplatzhalter 19">
            <a:extLst>
              <a:ext uri="{FF2B5EF4-FFF2-40B4-BE49-F238E27FC236}">
                <a16:creationId xmlns:a16="http://schemas.microsoft.com/office/drawing/2014/main" id="{5B5A4A56-A296-3C1D-E684-69993BBC923B}"/>
              </a:ext>
            </a:extLst>
          </p:cNvPr>
          <p:cNvSpPr>
            <a:spLocks noGrp="1"/>
          </p:cNvSpPr>
          <p:nvPr>
            <p:ph type="body" sz="quarter" idx="11" hasCustomPrompt="1"/>
          </p:nvPr>
        </p:nvSpPr>
        <p:spPr>
          <a:xfrm>
            <a:off x="695325" y="4548322"/>
            <a:ext cx="5912575" cy="492443"/>
          </a:xfrm>
        </p:spPr>
        <p:txBody>
          <a:bodyPr>
            <a:spAutoFit/>
          </a:bodyPr>
          <a:lstStyle>
            <a:lvl1pPr marL="0" indent="0">
              <a:buNone/>
              <a:defRPr sz="3200"/>
            </a:lvl1pPr>
            <a:lvl2pPr>
              <a:defRPr sz="3200"/>
            </a:lvl2pPr>
            <a:lvl3pPr>
              <a:defRPr sz="3200"/>
            </a:lvl3pPr>
            <a:lvl4pPr>
              <a:defRPr sz="3200"/>
            </a:lvl4pPr>
            <a:lvl5pPr>
              <a:defRPr sz="3200"/>
            </a:lvl5pPr>
          </a:lstStyle>
          <a:p>
            <a:pPr lvl="0"/>
            <a:r>
              <a:rPr lang="de-DE"/>
              <a:t>Unterüberschrift, 32pt</a:t>
            </a:r>
          </a:p>
        </p:txBody>
      </p:sp>
      <p:sp>
        <p:nvSpPr>
          <p:cNvPr id="23" name="Textplatzhalter 22">
            <a:extLst>
              <a:ext uri="{FF2B5EF4-FFF2-40B4-BE49-F238E27FC236}">
                <a16:creationId xmlns:a16="http://schemas.microsoft.com/office/drawing/2014/main" id="{ACD9871A-DCB6-7F2A-3346-AB8F292D10E6}"/>
              </a:ext>
            </a:extLst>
          </p:cNvPr>
          <p:cNvSpPr>
            <a:spLocks noGrp="1"/>
          </p:cNvSpPr>
          <p:nvPr>
            <p:ph type="body" sz="quarter" idx="12" hasCustomPrompt="1"/>
          </p:nvPr>
        </p:nvSpPr>
        <p:spPr>
          <a:xfrm>
            <a:off x="695326" y="5400765"/>
            <a:ext cx="5912575" cy="276999"/>
          </a:xfrm>
        </p:spPr>
        <p:txBody>
          <a:bodyPr>
            <a:spAutoFit/>
          </a:bodyPr>
          <a:lstStyle>
            <a:lvl1pPr marL="0" indent="0">
              <a:buNone/>
              <a:defRPr sz="1800"/>
            </a:lvl1pPr>
          </a:lstStyle>
          <a:p>
            <a:pPr lvl="0"/>
            <a:r>
              <a:rPr lang="de-DE"/>
              <a:t>Datum | Präsentator</a:t>
            </a:r>
          </a:p>
        </p:txBody>
      </p:sp>
      <p:sp>
        <p:nvSpPr>
          <p:cNvPr id="25" name="Bildplatzhalter 24">
            <a:extLst>
              <a:ext uri="{FF2B5EF4-FFF2-40B4-BE49-F238E27FC236}">
                <a16:creationId xmlns:a16="http://schemas.microsoft.com/office/drawing/2014/main" id="{55ADA368-BF47-FA41-506A-6A6D186B4991}"/>
              </a:ext>
            </a:extLst>
          </p:cNvPr>
          <p:cNvSpPr>
            <a:spLocks noGrp="1"/>
          </p:cNvSpPr>
          <p:nvPr>
            <p:ph type="pic" sz="quarter" idx="13" hasCustomPrompt="1"/>
          </p:nvPr>
        </p:nvSpPr>
        <p:spPr>
          <a:xfrm>
            <a:off x="4846443" y="692150"/>
            <a:ext cx="2893047" cy="404846"/>
          </a:xfrm>
        </p:spPr>
        <p:txBody>
          <a:bodyPr anchor="ctr"/>
          <a:lstStyle>
            <a:lvl1pPr marL="0" indent="0" algn="ctr">
              <a:buNone/>
              <a:defRPr/>
            </a:lvl1pPr>
          </a:lstStyle>
          <a:p>
            <a:r>
              <a:rPr lang="de-DE" dirty="0"/>
              <a:t>Logo Platzhalter</a:t>
            </a:r>
          </a:p>
        </p:txBody>
      </p:sp>
      <p:sp>
        <p:nvSpPr>
          <p:cNvPr id="3" name="Titel 2">
            <a:extLst>
              <a:ext uri="{FF2B5EF4-FFF2-40B4-BE49-F238E27FC236}">
                <a16:creationId xmlns:a16="http://schemas.microsoft.com/office/drawing/2014/main" id="{44CF9C2D-3156-D42E-6015-C4414B694242}"/>
              </a:ext>
            </a:extLst>
          </p:cNvPr>
          <p:cNvSpPr>
            <a:spLocks noGrp="1"/>
          </p:cNvSpPr>
          <p:nvPr>
            <p:ph type="title" hasCustomPrompt="1"/>
          </p:nvPr>
        </p:nvSpPr>
        <p:spPr>
          <a:xfrm>
            <a:off x="695325" y="1563486"/>
            <a:ext cx="8062595" cy="2215991"/>
          </a:xfrm>
        </p:spPr>
        <p:txBody>
          <a:bodyPr vert="horz"/>
          <a:lstStyle>
            <a:lvl1pPr>
              <a:lnSpc>
                <a:spcPct val="90000"/>
              </a:lnSpc>
              <a:defRPr sz="8000"/>
            </a:lvl1pPr>
          </a:lstStyle>
          <a:p>
            <a:r>
              <a:rPr lang="de-DE"/>
              <a:t>Überschrift, 80pt, </a:t>
            </a:r>
            <a:br>
              <a:rPr lang="de-DE"/>
            </a:br>
            <a:r>
              <a:rPr lang="de-DE"/>
              <a:t>Zweizeilig</a:t>
            </a:r>
            <a:endParaRPr lang="en-US"/>
          </a:p>
        </p:txBody>
      </p:sp>
    </p:spTree>
    <p:extLst>
      <p:ext uri="{BB962C8B-B14F-4D97-AF65-F5344CB8AC3E}">
        <p14:creationId xmlns:p14="http://schemas.microsoft.com/office/powerpoint/2010/main" val="25760673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126C0125-AC32-3A7A-D4F0-A8DF0F9891CF}"/>
              </a:ext>
            </a:extLst>
          </p:cNvPr>
          <p:cNvSpPr>
            <a:spLocks noGrp="1"/>
          </p:cNvSpPr>
          <p:nvPr>
            <p:ph type="ftr" sz="quarter" idx="10"/>
          </p:nvPr>
        </p:nvSpPr>
        <p:spPr/>
        <p:txBody>
          <a:bodyPr/>
          <a:lstStyle/>
          <a:p>
            <a:r>
              <a:rPr lang="de-DE" dirty="0"/>
              <a:t>Das ist eine Fußzeile</a:t>
            </a:r>
          </a:p>
        </p:txBody>
      </p:sp>
      <p:sp>
        <p:nvSpPr>
          <p:cNvPr id="6" name="Foliennummernplatzhalter 5">
            <a:extLst>
              <a:ext uri="{FF2B5EF4-FFF2-40B4-BE49-F238E27FC236}">
                <a16:creationId xmlns:a16="http://schemas.microsoft.com/office/drawing/2014/main" id="{A61D2945-439C-00E1-3E51-232B52478557}"/>
              </a:ext>
            </a:extLst>
          </p:cNvPr>
          <p:cNvSpPr>
            <a:spLocks noGrp="1"/>
          </p:cNvSpPr>
          <p:nvPr>
            <p:ph type="sldNum" sz="quarter" idx="11"/>
          </p:nvPr>
        </p:nvSpPr>
        <p:spPr/>
        <p:txBody>
          <a:bodyPr/>
          <a:lstStyle/>
          <a:p>
            <a:fld id="{90DDF6F3-86BE-4901-A40D-4695D13B02D1}" type="slidenum">
              <a:rPr lang="de-DE" smtClean="0"/>
              <a:pPr/>
              <a:t>‹Nr.›</a:t>
            </a:fld>
            <a:endParaRPr lang="de-DE" dirty="0"/>
          </a:p>
        </p:txBody>
      </p:sp>
    </p:spTree>
    <p:extLst>
      <p:ext uri="{BB962C8B-B14F-4D97-AF65-F5344CB8AC3E}">
        <p14:creationId xmlns:p14="http://schemas.microsoft.com/office/powerpoint/2010/main" val="3327843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59B5837C-DE02-C178-0019-602BB52E0539}"/>
              </a:ext>
            </a:extLst>
          </p:cNvPr>
          <p:cNvGraphicFramePr>
            <a:graphicFrameLocks noChangeAspect="1"/>
          </p:cNvGraphicFramePr>
          <p:nvPr userDrawn="1">
            <p:custDataLst>
              <p:tags r:id="rId1"/>
            </p:custDataLst>
            <p:extLst>
              <p:ext uri="{D42A27DB-BD31-4B8C-83A1-F6EECF244321}">
                <p14:modId xmlns:p14="http://schemas.microsoft.com/office/powerpoint/2010/main" val="11969625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8" name="think-cell data - do not delete" hidden="1">
                        <a:extLst>
                          <a:ext uri="{FF2B5EF4-FFF2-40B4-BE49-F238E27FC236}">
                            <a16:creationId xmlns:a16="http://schemas.microsoft.com/office/drawing/2014/main" id="{59B5837C-DE02-C178-0019-602BB52E053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A80DCDB-E16A-9B54-08CB-67ECA4D73053}"/>
              </a:ext>
            </a:extLst>
          </p:cNvPr>
          <p:cNvSpPr>
            <a:spLocks noGrp="1"/>
          </p:cNvSpPr>
          <p:nvPr>
            <p:ph type="title" hasCustomPrompt="1"/>
          </p:nvPr>
        </p:nvSpPr>
        <p:spPr/>
        <p:txBody>
          <a:bodyPr vert="horz"/>
          <a:lstStyle>
            <a:lvl1pPr>
              <a:defRPr/>
            </a:lvl1pPr>
          </a:lstStyle>
          <a:p>
            <a:r>
              <a:rPr lang="de-DE"/>
              <a:t>Überschrift, 54pt</a:t>
            </a:r>
          </a:p>
        </p:txBody>
      </p:sp>
      <p:sp>
        <p:nvSpPr>
          <p:cNvPr id="3" name="Fußzeilenplatzhalter 2">
            <a:extLst>
              <a:ext uri="{FF2B5EF4-FFF2-40B4-BE49-F238E27FC236}">
                <a16:creationId xmlns:a16="http://schemas.microsoft.com/office/drawing/2014/main" id="{760F2498-0838-A42E-4C49-BFF10B9FFABA}"/>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7" name="Textplatzhalter 6">
            <a:extLst>
              <a:ext uri="{FF2B5EF4-FFF2-40B4-BE49-F238E27FC236}">
                <a16:creationId xmlns:a16="http://schemas.microsoft.com/office/drawing/2014/main" id="{71BFA843-98BE-1516-E989-BEF565A2F58D}"/>
              </a:ext>
            </a:extLst>
          </p:cNvPr>
          <p:cNvSpPr>
            <a:spLocks noGrp="1"/>
          </p:cNvSpPr>
          <p:nvPr>
            <p:ph type="body" sz="quarter" idx="12" hasCustomPrompt="1"/>
          </p:nvPr>
        </p:nvSpPr>
        <p:spPr>
          <a:xfrm>
            <a:off x="695325" y="1366838"/>
            <a:ext cx="10801350" cy="369332"/>
          </a:xfrm>
        </p:spPr>
        <p:txBody>
          <a:bodyPr>
            <a:spAutoFit/>
          </a:bodyPr>
          <a:lstStyle>
            <a:lvl1pPr marL="0" indent="0">
              <a:buNone/>
              <a:defRPr sz="2400"/>
            </a:lvl1pPr>
          </a:lstStyle>
          <a:p>
            <a:pPr lvl="0"/>
            <a:r>
              <a:rPr lang="de-DE"/>
              <a:t>Kleine Unterüberschrift, 24pt</a:t>
            </a:r>
          </a:p>
        </p:txBody>
      </p:sp>
    </p:spTree>
    <p:extLst>
      <p:ext uri="{BB962C8B-B14F-4D97-AF65-F5344CB8AC3E}">
        <p14:creationId xmlns:p14="http://schemas.microsoft.com/office/powerpoint/2010/main" val="23094086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A8DD1616-92C3-2C66-AA82-590FF4E3C216}"/>
              </a:ext>
            </a:extLst>
          </p:cNvPr>
          <p:cNvGraphicFramePr>
            <a:graphicFrameLocks noChangeAspect="1"/>
          </p:cNvGraphicFramePr>
          <p:nvPr userDrawn="1">
            <p:custDataLst>
              <p:tags r:id="rId1"/>
            </p:custDataLst>
            <p:extLst>
              <p:ext uri="{D42A27DB-BD31-4B8C-83A1-F6EECF244321}">
                <p14:modId xmlns:p14="http://schemas.microsoft.com/office/powerpoint/2010/main" val="14972904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8" name="think-cell data - do not delete" hidden="1">
                        <a:extLst>
                          <a:ext uri="{FF2B5EF4-FFF2-40B4-BE49-F238E27FC236}">
                            <a16:creationId xmlns:a16="http://schemas.microsoft.com/office/drawing/2014/main" id="{A8DD1616-92C3-2C66-AA82-590FF4E3C21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A80DCDB-E16A-9B54-08CB-67ECA4D73053}"/>
              </a:ext>
            </a:extLst>
          </p:cNvPr>
          <p:cNvSpPr>
            <a:spLocks noGrp="1"/>
          </p:cNvSpPr>
          <p:nvPr>
            <p:ph type="title" hasCustomPrompt="1"/>
          </p:nvPr>
        </p:nvSpPr>
        <p:spPr/>
        <p:txBody>
          <a:bodyPr vert="horz"/>
          <a:lstStyle>
            <a:lvl1pPr>
              <a:defRPr/>
            </a:lvl1pPr>
          </a:lstStyle>
          <a:p>
            <a:r>
              <a:rPr lang="de-DE"/>
              <a:t>Überschrift, 54pt</a:t>
            </a:r>
          </a:p>
        </p:txBody>
      </p:sp>
      <p:sp>
        <p:nvSpPr>
          <p:cNvPr id="3" name="Fußzeilenplatzhalter 2">
            <a:extLst>
              <a:ext uri="{FF2B5EF4-FFF2-40B4-BE49-F238E27FC236}">
                <a16:creationId xmlns:a16="http://schemas.microsoft.com/office/drawing/2014/main" id="{760F2498-0838-A42E-4C49-BFF10B9FFABA}"/>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7" name="Textplatzhalter 6">
            <a:extLst>
              <a:ext uri="{FF2B5EF4-FFF2-40B4-BE49-F238E27FC236}">
                <a16:creationId xmlns:a16="http://schemas.microsoft.com/office/drawing/2014/main" id="{71BFA843-98BE-1516-E989-BEF565A2F58D}"/>
              </a:ext>
            </a:extLst>
          </p:cNvPr>
          <p:cNvSpPr>
            <a:spLocks noGrp="1"/>
          </p:cNvSpPr>
          <p:nvPr>
            <p:ph type="body" sz="quarter" idx="12" hasCustomPrompt="1"/>
          </p:nvPr>
        </p:nvSpPr>
        <p:spPr>
          <a:xfrm>
            <a:off x="695325" y="1366838"/>
            <a:ext cx="10801350" cy="369332"/>
          </a:xfrm>
        </p:spPr>
        <p:txBody>
          <a:bodyPr>
            <a:spAutoFit/>
          </a:bodyPr>
          <a:lstStyle>
            <a:lvl1pPr marL="0" indent="0">
              <a:buNone/>
              <a:defRPr sz="2400"/>
            </a:lvl1pPr>
          </a:lstStyle>
          <a:p>
            <a:pPr lvl="0"/>
            <a:r>
              <a:rPr lang="de-DE"/>
              <a:t>Kleine Unterüberschrift, 24pt</a:t>
            </a:r>
          </a:p>
        </p:txBody>
      </p:sp>
      <p:sp>
        <p:nvSpPr>
          <p:cNvPr id="10" name="Inhaltsplatzhalter 9">
            <a:extLst>
              <a:ext uri="{FF2B5EF4-FFF2-40B4-BE49-F238E27FC236}">
                <a16:creationId xmlns:a16="http://schemas.microsoft.com/office/drawing/2014/main" id="{BD4D8082-5334-CA38-C201-C227D1D68F16}"/>
              </a:ext>
            </a:extLst>
          </p:cNvPr>
          <p:cNvSpPr>
            <a:spLocks noGrp="1"/>
          </p:cNvSpPr>
          <p:nvPr>
            <p:ph sz="quarter" idx="13"/>
          </p:nvPr>
        </p:nvSpPr>
        <p:spPr>
          <a:xfrm>
            <a:off x="695325" y="2349502"/>
            <a:ext cx="10801350" cy="363537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309277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1spalti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C7D24BB4-E34B-643D-5085-61CCBFDB3E67}"/>
              </a:ext>
            </a:extLst>
          </p:cNvPr>
          <p:cNvGraphicFramePr>
            <a:graphicFrameLocks noChangeAspect="1"/>
          </p:cNvGraphicFramePr>
          <p:nvPr userDrawn="1">
            <p:custDataLst>
              <p:tags r:id="rId1"/>
            </p:custDataLst>
            <p:extLst>
              <p:ext uri="{D42A27DB-BD31-4B8C-83A1-F6EECF244321}">
                <p14:modId xmlns:p14="http://schemas.microsoft.com/office/powerpoint/2010/main" val="32443812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8" name="think-cell data - do not delete" hidden="1">
                        <a:extLst>
                          <a:ext uri="{FF2B5EF4-FFF2-40B4-BE49-F238E27FC236}">
                            <a16:creationId xmlns:a16="http://schemas.microsoft.com/office/drawing/2014/main" id="{C7D24BB4-E34B-643D-5085-61CCBFDB3E6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A80DCDB-E16A-9B54-08CB-67ECA4D73053}"/>
              </a:ext>
            </a:extLst>
          </p:cNvPr>
          <p:cNvSpPr>
            <a:spLocks noGrp="1"/>
          </p:cNvSpPr>
          <p:nvPr>
            <p:ph type="title" hasCustomPrompt="1"/>
          </p:nvPr>
        </p:nvSpPr>
        <p:spPr/>
        <p:txBody>
          <a:bodyPr vert="horz"/>
          <a:lstStyle>
            <a:lvl1pPr>
              <a:defRPr/>
            </a:lvl1pPr>
          </a:lstStyle>
          <a:p>
            <a:r>
              <a:rPr lang="de-DE"/>
              <a:t>Überschrift, 54pt</a:t>
            </a:r>
          </a:p>
        </p:txBody>
      </p:sp>
      <p:sp>
        <p:nvSpPr>
          <p:cNvPr id="3" name="Fußzeilenplatzhalter 2">
            <a:extLst>
              <a:ext uri="{FF2B5EF4-FFF2-40B4-BE49-F238E27FC236}">
                <a16:creationId xmlns:a16="http://schemas.microsoft.com/office/drawing/2014/main" id="{760F2498-0838-A42E-4C49-BFF10B9FFABA}"/>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7" name="Textplatzhalter 6">
            <a:extLst>
              <a:ext uri="{FF2B5EF4-FFF2-40B4-BE49-F238E27FC236}">
                <a16:creationId xmlns:a16="http://schemas.microsoft.com/office/drawing/2014/main" id="{71BFA843-98BE-1516-E989-BEF565A2F58D}"/>
              </a:ext>
            </a:extLst>
          </p:cNvPr>
          <p:cNvSpPr>
            <a:spLocks noGrp="1"/>
          </p:cNvSpPr>
          <p:nvPr>
            <p:ph type="body" sz="quarter" idx="12" hasCustomPrompt="1"/>
          </p:nvPr>
        </p:nvSpPr>
        <p:spPr>
          <a:xfrm>
            <a:off x="695325" y="1366838"/>
            <a:ext cx="10801350" cy="369332"/>
          </a:xfrm>
        </p:spPr>
        <p:txBody>
          <a:bodyPr>
            <a:spAutoFit/>
          </a:bodyPr>
          <a:lstStyle>
            <a:lvl1pPr marL="0" indent="0">
              <a:buNone/>
              <a:defRPr sz="2400"/>
            </a:lvl1pPr>
          </a:lstStyle>
          <a:p>
            <a:pPr lvl="0"/>
            <a:r>
              <a:rPr lang="de-DE"/>
              <a:t>Kleine Unterüberschrift, 24pt</a:t>
            </a:r>
          </a:p>
        </p:txBody>
      </p:sp>
      <p:sp>
        <p:nvSpPr>
          <p:cNvPr id="12" name="Textplatzhalter 11">
            <a:extLst>
              <a:ext uri="{FF2B5EF4-FFF2-40B4-BE49-F238E27FC236}">
                <a16:creationId xmlns:a16="http://schemas.microsoft.com/office/drawing/2014/main" id="{9FA77E58-169F-215C-0895-9F58D5DE614D}"/>
              </a:ext>
            </a:extLst>
          </p:cNvPr>
          <p:cNvSpPr>
            <a:spLocks noGrp="1"/>
          </p:cNvSpPr>
          <p:nvPr>
            <p:ph type="body" sz="quarter" idx="14" hasCustomPrompt="1"/>
          </p:nvPr>
        </p:nvSpPr>
        <p:spPr>
          <a:xfrm>
            <a:off x="695325" y="2719109"/>
            <a:ext cx="5184775" cy="3265765"/>
          </a:xfrm>
        </p:spPr>
        <p:txBody>
          <a:bodyPr/>
          <a:lstStyle>
            <a:lvl1pPr>
              <a:defRPr/>
            </a:lvl1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9" name="Textplatzhalter 8">
            <a:extLst>
              <a:ext uri="{FF2B5EF4-FFF2-40B4-BE49-F238E27FC236}">
                <a16:creationId xmlns:a16="http://schemas.microsoft.com/office/drawing/2014/main" id="{04F1EF8D-DF34-0EFA-2A7E-82F80143FFF8}"/>
              </a:ext>
            </a:extLst>
          </p:cNvPr>
          <p:cNvSpPr>
            <a:spLocks noGrp="1"/>
          </p:cNvSpPr>
          <p:nvPr>
            <p:ph type="body" sz="quarter" idx="15" hasCustomPrompt="1"/>
          </p:nvPr>
        </p:nvSpPr>
        <p:spPr>
          <a:xfrm>
            <a:off x="695325" y="2349500"/>
            <a:ext cx="5184775" cy="261610"/>
          </a:xfrm>
        </p:spPr>
        <p:txBody>
          <a:bodyPr>
            <a:noAutofit/>
          </a:bodyPr>
          <a:lstStyle>
            <a:lvl1pPr marL="0" indent="0">
              <a:spcBef>
                <a:spcPts val="0"/>
              </a:spcBef>
              <a:buNone/>
              <a:defRPr sz="1700" b="1">
                <a:latin typeface="+mn-lt"/>
              </a:defRPr>
            </a:lvl1pPr>
          </a:lstStyle>
          <a:p>
            <a:pPr lvl="0"/>
            <a:r>
              <a:rPr lang="de-DE"/>
              <a:t>Subheadline, Calibri, 17pt</a:t>
            </a:r>
          </a:p>
        </p:txBody>
      </p:sp>
    </p:spTree>
    <p:extLst>
      <p:ext uri="{BB962C8B-B14F-4D97-AF65-F5344CB8AC3E}">
        <p14:creationId xmlns:p14="http://schemas.microsoft.com/office/powerpoint/2010/main" val="555560533"/>
      </p:ext>
    </p:extLst>
  </p:cSld>
  <p:clrMapOvr>
    <a:masterClrMapping/>
  </p:clrMapOvr>
  <p:extLst>
    <p:ext uri="{DCECCB84-F9BA-43D5-87BE-67443E8EF086}">
      <p15:sldGuideLst xmlns:p15="http://schemas.microsoft.com/office/powerpoint/2012/main">
        <p15:guide id="1" pos="3704" userDrawn="1">
          <p15:clr>
            <a:srgbClr val="FBAE40"/>
          </p15:clr>
        </p15:guide>
        <p15:guide id="2" pos="3976"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und Inhalt 2spalti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DB5CC934-A5A5-3E18-EBE5-6F6D1C4202ED}"/>
              </a:ext>
            </a:extLst>
          </p:cNvPr>
          <p:cNvGraphicFramePr>
            <a:graphicFrameLocks noChangeAspect="1"/>
          </p:cNvGraphicFramePr>
          <p:nvPr userDrawn="1">
            <p:custDataLst>
              <p:tags r:id="rId1"/>
            </p:custDataLst>
            <p:extLst>
              <p:ext uri="{D42A27DB-BD31-4B8C-83A1-F6EECF244321}">
                <p14:modId xmlns:p14="http://schemas.microsoft.com/office/powerpoint/2010/main" val="34146030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8" name="think-cell data - do not delete" hidden="1">
                        <a:extLst>
                          <a:ext uri="{FF2B5EF4-FFF2-40B4-BE49-F238E27FC236}">
                            <a16:creationId xmlns:a16="http://schemas.microsoft.com/office/drawing/2014/main" id="{DB5CC934-A5A5-3E18-EBE5-6F6D1C4202E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A80DCDB-E16A-9B54-08CB-67ECA4D73053}"/>
              </a:ext>
            </a:extLst>
          </p:cNvPr>
          <p:cNvSpPr>
            <a:spLocks noGrp="1"/>
          </p:cNvSpPr>
          <p:nvPr>
            <p:ph type="title" hasCustomPrompt="1"/>
          </p:nvPr>
        </p:nvSpPr>
        <p:spPr/>
        <p:txBody>
          <a:bodyPr vert="horz"/>
          <a:lstStyle>
            <a:lvl1pPr>
              <a:defRPr/>
            </a:lvl1pPr>
          </a:lstStyle>
          <a:p>
            <a:r>
              <a:rPr lang="de-DE"/>
              <a:t>Überschrift, 54pt</a:t>
            </a:r>
          </a:p>
        </p:txBody>
      </p:sp>
      <p:sp>
        <p:nvSpPr>
          <p:cNvPr id="3" name="Fußzeilenplatzhalter 2">
            <a:extLst>
              <a:ext uri="{FF2B5EF4-FFF2-40B4-BE49-F238E27FC236}">
                <a16:creationId xmlns:a16="http://schemas.microsoft.com/office/drawing/2014/main" id="{760F2498-0838-A42E-4C49-BFF10B9FFABA}"/>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7" name="Textplatzhalter 6">
            <a:extLst>
              <a:ext uri="{FF2B5EF4-FFF2-40B4-BE49-F238E27FC236}">
                <a16:creationId xmlns:a16="http://schemas.microsoft.com/office/drawing/2014/main" id="{71BFA843-98BE-1516-E989-BEF565A2F58D}"/>
              </a:ext>
            </a:extLst>
          </p:cNvPr>
          <p:cNvSpPr>
            <a:spLocks noGrp="1"/>
          </p:cNvSpPr>
          <p:nvPr>
            <p:ph type="body" sz="quarter" idx="12" hasCustomPrompt="1"/>
          </p:nvPr>
        </p:nvSpPr>
        <p:spPr>
          <a:xfrm>
            <a:off x="695325" y="1366838"/>
            <a:ext cx="10801350" cy="369332"/>
          </a:xfrm>
        </p:spPr>
        <p:txBody>
          <a:bodyPr>
            <a:spAutoFit/>
          </a:bodyPr>
          <a:lstStyle>
            <a:lvl1pPr marL="0" indent="0">
              <a:buNone/>
              <a:defRPr sz="2400"/>
            </a:lvl1pPr>
          </a:lstStyle>
          <a:p>
            <a:pPr lvl="0"/>
            <a:r>
              <a:rPr lang="de-DE"/>
              <a:t>Kleine Unterüberschrift, 24pt</a:t>
            </a:r>
          </a:p>
        </p:txBody>
      </p:sp>
      <p:sp>
        <p:nvSpPr>
          <p:cNvPr id="12" name="Textplatzhalter 11">
            <a:extLst>
              <a:ext uri="{FF2B5EF4-FFF2-40B4-BE49-F238E27FC236}">
                <a16:creationId xmlns:a16="http://schemas.microsoft.com/office/drawing/2014/main" id="{9FA77E58-169F-215C-0895-9F58D5DE614D}"/>
              </a:ext>
            </a:extLst>
          </p:cNvPr>
          <p:cNvSpPr>
            <a:spLocks noGrp="1"/>
          </p:cNvSpPr>
          <p:nvPr>
            <p:ph type="body" sz="quarter" idx="14" hasCustomPrompt="1"/>
          </p:nvPr>
        </p:nvSpPr>
        <p:spPr>
          <a:xfrm>
            <a:off x="695325" y="2719110"/>
            <a:ext cx="5184775" cy="3265763"/>
          </a:xfrm>
        </p:spPr>
        <p:txBody>
          <a:bodyPr/>
          <a:lstStyle>
            <a:lvl1pPr>
              <a:defRPr sz="1700"/>
            </a:lvl1pPr>
            <a:lvl2pPr>
              <a:defRPr sz="1700"/>
            </a:lvl2pPr>
            <a:lvl3pPr>
              <a:defRPr sz="1700"/>
            </a:lvl3pPr>
            <a:lvl4pPr>
              <a:defRPr sz="1700"/>
            </a:lvl4pPr>
            <a:lvl5pPr>
              <a:defRPr sz="1700"/>
            </a:lvl5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11" name="Textplatzhalter 10">
            <a:extLst>
              <a:ext uri="{FF2B5EF4-FFF2-40B4-BE49-F238E27FC236}">
                <a16:creationId xmlns:a16="http://schemas.microsoft.com/office/drawing/2014/main" id="{59D83C12-2198-E7F5-BC8B-8967CD944196}"/>
              </a:ext>
            </a:extLst>
          </p:cNvPr>
          <p:cNvSpPr>
            <a:spLocks noGrp="1"/>
          </p:cNvSpPr>
          <p:nvPr>
            <p:ph type="body" sz="quarter" idx="16" hasCustomPrompt="1"/>
          </p:nvPr>
        </p:nvSpPr>
        <p:spPr>
          <a:xfrm>
            <a:off x="6311900" y="2719110"/>
            <a:ext cx="5184775" cy="3265763"/>
          </a:xfrm>
        </p:spPr>
        <p:txBody>
          <a:bodyPr/>
          <a:lstStyle>
            <a:lvl1pPr>
              <a:defRPr sz="1700"/>
            </a:lvl1pPr>
            <a:lvl2pPr>
              <a:defRPr sz="1700"/>
            </a:lvl2pPr>
            <a:lvl3pPr>
              <a:defRPr sz="1700"/>
            </a:lvl3pPr>
            <a:lvl4pPr>
              <a:defRPr sz="1700"/>
            </a:lvl4pPr>
            <a:lvl5pPr>
              <a:defRPr sz="1700"/>
            </a:lvl5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10" name="Textplatzhalter 9">
            <a:extLst>
              <a:ext uri="{FF2B5EF4-FFF2-40B4-BE49-F238E27FC236}">
                <a16:creationId xmlns:a16="http://schemas.microsoft.com/office/drawing/2014/main" id="{2DF5A9A6-CB7D-FAA6-7CAC-6A9C348B36E1}"/>
              </a:ext>
            </a:extLst>
          </p:cNvPr>
          <p:cNvSpPr>
            <a:spLocks noGrp="1"/>
          </p:cNvSpPr>
          <p:nvPr>
            <p:ph type="body" sz="quarter" idx="17" hasCustomPrompt="1"/>
          </p:nvPr>
        </p:nvSpPr>
        <p:spPr>
          <a:xfrm>
            <a:off x="695325" y="2349500"/>
            <a:ext cx="5184775" cy="261610"/>
          </a:xfrm>
        </p:spPr>
        <p:txBody>
          <a:bodyPr>
            <a:noAutofit/>
          </a:bodyPr>
          <a:lstStyle>
            <a:lvl1pPr marL="0" indent="0">
              <a:spcBef>
                <a:spcPts val="0"/>
              </a:spcBef>
              <a:buNone/>
              <a:defRPr sz="1700" b="1">
                <a:latin typeface="+mn-lt"/>
              </a:defRPr>
            </a:lvl1pPr>
          </a:lstStyle>
          <a:p>
            <a:pPr lvl="0"/>
            <a:r>
              <a:rPr lang="de-DE"/>
              <a:t>Subheadline, Calibri, 17pt</a:t>
            </a:r>
          </a:p>
        </p:txBody>
      </p:sp>
      <p:sp>
        <p:nvSpPr>
          <p:cNvPr id="14" name="Textplatzhalter 13">
            <a:extLst>
              <a:ext uri="{FF2B5EF4-FFF2-40B4-BE49-F238E27FC236}">
                <a16:creationId xmlns:a16="http://schemas.microsoft.com/office/drawing/2014/main" id="{9CFD85D4-1FD5-7B37-74BC-15E806C4E185}"/>
              </a:ext>
            </a:extLst>
          </p:cNvPr>
          <p:cNvSpPr>
            <a:spLocks noGrp="1"/>
          </p:cNvSpPr>
          <p:nvPr>
            <p:ph type="body" sz="quarter" idx="18" hasCustomPrompt="1"/>
          </p:nvPr>
        </p:nvSpPr>
        <p:spPr>
          <a:xfrm>
            <a:off x="6311900" y="2349500"/>
            <a:ext cx="5184775" cy="261610"/>
          </a:xfrm>
        </p:spPr>
        <p:txBody>
          <a:bodyPr>
            <a:noAutofit/>
          </a:bodyPr>
          <a:lstStyle>
            <a:lvl1pPr marL="0" indent="0">
              <a:spcBef>
                <a:spcPts val="0"/>
              </a:spcBef>
              <a:buNone/>
              <a:defRPr sz="1700" b="1">
                <a:latin typeface="+mn-lt"/>
              </a:defRPr>
            </a:lvl1pPr>
          </a:lstStyle>
          <a:p>
            <a:pPr lvl="0"/>
            <a:r>
              <a:rPr lang="de-DE"/>
              <a:t>Subheadline, Calibri, 17pt</a:t>
            </a:r>
          </a:p>
        </p:txBody>
      </p:sp>
    </p:spTree>
    <p:extLst>
      <p:ext uri="{BB962C8B-B14F-4D97-AF65-F5344CB8AC3E}">
        <p14:creationId xmlns:p14="http://schemas.microsoft.com/office/powerpoint/2010/main" val="327881971"/>
      </p:ext>
    </p:extLst>
  </p:cSld>
  <p:clrMapOvr>
    <a:masterClrMapping/>
  </p:clrMapOvr>
  <p:extLst>
    <p:ext uri="{DCECCB84-F9BA-43D5-87BE-67443E8EF086}">
      <p15:sldGuideLst xmlns:p15="http://schemas.microsoft.com/office/powerpoint/2012/main">
        <p15:guide id="1" pos="3704" userDrawn="1">
          <p15:clr>
            <a:srgbClr val="FBAE40"/>
          </p15:clr>
        </p15:guide>
        <p15:guide id="2" pos="3976"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und Inhalt 3spalti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79DA38B-831B-50FB-DC2E-67CD89F73675}"/>
              </a:ext>
            </a:extLst>
          </p:cNvPr>
          <p:cNvGraphicFramePr>
            <a:graphicFrameLocks noChangeAspect="1"/>
          </p:cNvGraphicFramePr>
          <p:nvPr userDrawn="1">
            <p:custDataLst>
              <p:tags r:id="rId1"/>
            </p:custDataLst>
            <p:extLst>
              <p:ext uri="{D42A27DB-BD31-4B8C-83A1-F6EECF244321}">
                <p14:modId xmlns:p14="http://schemas.microsoft.com/office/powerpoint/2010/main" val="33536733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8" name="think-cell data - do not delete" hidden="1">
                        <a:extLst>
                          <a:ext uri="{FF2B5EF4-FFF2-40B4-BE49-F238E27FC236}">
                            <a16:creationId xmlns:a16="http://schemas.microsoft.com/office/drawing/2014/main" id="{979DA38B-831B-50FB-DC2E-67CD89F736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A80DCDB-E16A-9B54-08CB-67ECA4D73053}"/>
              </a:ext>
            </a:extLst>
          </p:cNvPr>
          <p:cNvSpPr>
            <a:spLocks noGrp="1"/>
          </p:cNvSpPr>
          <p:nvPr>
            <p:ph type="title" hasCustomPrompt="1"/>
          </p:nvPr>
        </p:nvSpPr>
        <p:spPr/>
        <p:txBody>
          <a:bodyPr vert="horz"/>
          <a:lstStyle>
            <a:lvl1pPr>
              <a:defRPr/>
            </a:lvl1pPr>
          </a:lstStyle>
          <a:p>
            <a:r>
              <a:rPr lang="de-DE"/>
              <a:t>Überschrift, 54pt</a:t>
            </a:r>
          </a:p>
        </p:txBody>
      </p:sp>
      <p:sp>
        <p:nvSpPr>
          <p:cNvPr id="3" name="Fußzeilenplatzhalter 2">
            <a:extLst>
              <a:ext uri="{FF2B5EF4-FFF2-40B4-BE49-F238E27FC236}">
                <a16:creationId xmlns:a16="http://schemas.microsoft.com/office/drawing/2014/main" id="{760F2498-0838-A42E-4C49-BFF10B9FFABA}"/>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7" name="Textplatzhalter 6">
            <a:extLst>
              <a:ext uri="{FF2B5EF4-FFF2-40B4-BE49-F238E27FC236}">
                <a16:creationId xmlns:a16="http://schemas.microsoft.com/office/drawing/2014/main" id="{71BFA843-98BE-1516-E989-BEF565A2F58D}"/>
              </a:ext>
            </a:extLst>
          </p:cNvPr>
          <p:cNvSpPr>
            <a:spLocks noGrp="1"/>
          </p:cNvSpPr>
          <p:nvPr>
            <p:ph type="body" sz="quarter" idx="12" hasCustomPrompt="1"/>
          </p:nvPr>
        </p:nvSpPr>
        <p:spPr>
          <a:xfrm>
            <a:off x="695325" y="1366838"/>
            <a:ext cx="10801350" cy="369332"/>
          </a:xfrm>
        </p:spPr>
        <p:txBody>
          <a:bodyPr>
            <a:spAutoFit/>
          </a:bodyPr>
          <a:lstStyle>
            <a:lvl1pPr marL="0" indent="0">
              <a:buNone/>
              <a:defRPr sz="2400"/>
            </a:lvl1pPr>
          </a:lstStyle>
          <a:p>
            <a:pPr lvl="0"/>
            <a:r>
              <a:rPr lang="de-DE"/>
              <a:t>Kleine Unterüberschrift, 24pt</a:t>
            </a:r>
          </a:p>
        </p:txBody>
      </p:sp>
      <p:sp>
        <p:nvSpPr>
          <p:cNvPr id="12" name="Textplatzhalter 11">
            <a:extLst>
              <a:ext uri="{FF2B5EF4-FFF2-40B4-BE49-F238E27FC236}">
                <a16:creationId xmlns:a16="http://schemas.microsoft.com/office/drawing/2014/main" id="{9FA77E58-169F-215C-0895-9F58D5DE614D}"/>
              </a:ext>
            </a:extLst>
          </p:cNvPr>
          <p:cNvSpPr>
            <a:spLocks noGrp="1"/>
          </p:cNvSpPr>
          <p:nvPr>
            <p:ph type="body" sz="quarter" idx="14" hasCustomPrompt="1"/>
          </p:nvPr>
        </p:nvSpPr>
        <p:spPr>
          <a:xfrm>
            <a:off x="695326" y="2980721"/>
            <a:ext cx="3313112" cy="3004154"/>
          </a:xfrm>
        </p:spPr>
        <p:txBody>
          <a:bodyPr/>
          <a:lstStyle>
            <a:lvl1pPr>
              <a:defRPr sz="1700"/>
            </a:lvl1pPr>
            <a:lvl2pPr>
              <a:defRPr sz="1700"/>
            </a:lvl2pPr>
            <a:lvl3pPr>
              <a:defRPr sz="1700"/>
            </a:lvl3pPr>
            <a:lvl4pPr>
              <a:defRPr sz="1700"/>
            </a:lvl4pPr>
            <a:lvl5pPr>
              <a:defRPr sz="1700"/>
            </a:lvl5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11" name="Textplatzhalter 10">
            <a:extLst>
              <a:ext uri="{FF2B5EF4-FFF2-40B4-BE49-F238E27FC236}">
                <a16:creationId xmlns:a16="http://schemas.microsoft.com/office/drawing/2014/main" id="{59D83C12-2198-E7F5-BC8B-8967CD944196}"/>
              </a:ext>
            </a:extLst>
          </p:cNvPr>
          <p:cNvSpPr>
            <a:spLocks noGrp="1"/>
          </p:cNvSpPr>
          <p:nvPr>
            <p:ph type="body" sz="quarter" idx="16" hasCustomPrompt="1"/>
          </p:nvPr>
        </p:nvSpPr>
        <p:spPr>
          <a:xfrm>
            <a:off x="4440239" y="2980721"/>
            <a:ext cx="3313112" cy="3004154"/>
          </a:xfrm>
        </p:spPr>
        <p:txBody>
          <a:bodyPr/>
          <a:lstStyle>
            <a:lvl1pPr>
              <a:defRPr sz="1700"/>
            </a:lvl1pPr>
            <a:lvl2pPr>
              <a:defRPr sz="1700"/>
            </a:lvl2pPr>
            <a:lvl3pPr>
              <a:defRPr sz="1700"/>
            </a:lvl3pPr>
            <a:lvl4pPr>
              <a:defRPr sz="1700"/>
            </a:lvl4pPr>
            <a:lvl5pPr>
              <a:defRPr sz="1700"/>
            </a:lvl5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17" name="Textplatzhalter 16">
            <a:extLst>
              <a:ext uri="{FF2B5EF4-FFF2-40B4-BE49-F238E27FC236}">
                <a16:creationId xmlns:a16="http://schemas.microsoft.com/office/drawing/2014/main" id="{AAC79B30-A197-378C-2647-AC03E3C58A28}"/>
              </a:ext>
            </a:extLst>
          </p:cNvPr>
          <p:cNvSpPr>
            <a:spLocks noGrp="1"/>
          </p:cNvSpPr>
          <p:nvPr>
            <p:ph type="body" sz="quarter" idx="18" hasCustomPrompt="1"/>
          </p:nvPr>
        </p:nvSpPr>
        <p:spPr>
          <a:xfrm>
            <a:off x="8183563" y="2980721"/>
            <a:ext cx="3313112" cy="3004154"/>
          </a:xfrm>
        </p:spPr>
        <p:txBody>
          <a:bodyPr/>
          <a:lstStyle>
            <a:lvl1pPr>
              <a:defRPr sz="1700"/>
            </a:lvl1pPr>
            <a:lvl2pPr>
              <a:defRPr sz="1700"/>
            </a:lvl2pPr>
            <a:lvl3pPr>
              <a:defRPr sz="1700"/>
            </a:lvl3pPr>
            <a:lvl4pPr>
              <a:defRPr sz="1700"/>
            </a:lvl4pPr>
            <a:lvl5pPr>
              <a:defRPr sz="1700"/>
            </a:lvl5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10" name="Textplatzhalter 9">
            <a:extLst>
              <a:ext uri="{FF2B5EF4-FFF2-40B4-BE49-F238E27FC236}">
                <a16:creationId xmlns:a16="http://schemas.microsoft.com/office/drawing/2014/main" id="{547BE176-22F4-80FC-65A4-82D06D48B369}"/>
              </a:ext>
            </a:extLst>
          </p:cNvPr>
          <p:cNvSpPr>
            <a:spLocks noGrp="1"/>
          </p:cNvSpPr>
          <p:nvPr>
            <p:ph type="body" sz="quarter" idx="19" hasCustomPrompt="1"/>
          </p:nvPr>
        </p:nvSpPr>
        <p:spPr>
          <a:xfrm>
            <a:off x="695325" y="2349500"/>
            <a:ext cx="3313113" cy="523220"/>
          </a:xfrm>
        </p:spPr>
        <p:txBody>
          <a:bodyPr>
            <a:noAutofit/>
          </a:bodyPr>
          <a:lstStyle>
            <a:lvl1pPr marL="0" indent="0">
              <a:spcBef>
                <a:spcPts val="0"/>
              </a:spcBef>
              <a:buNone/>
              <a:defRPr sz="1700" b="1">
                <a:latin typeface="+mn-lt"/>
              </a:defRPr>
            </a:lvl1pPr>
          </a:lstStyle>
          <a:p>
            <a:pPr lvl="0"/>
            <a:r>
              <a:rPr lang="de-DE"/>
              <a:t>Subheadline,</a:t>
            </a:r>
          </a:p>
          <a:p>
            <a:pPr lvl="0"/>
            <a:r>
              <a:rPr lang="de-DE"/>
              <a:t>Calibri, 17pt</a:t>
            </a:r>
          </a:p>
        </p:txBody>
      </p:sp>
      <p:sp>
        <p:nvSpPr>
          <p:cNvPr id="14" name="Textplatzhalter 13">
            <a:extLst>
              <a:ext uri="{FF2B5EF4-FFF2-40B4-BE49-F238E27FC236}">
                <a16:creationId xmlns:a16="http://schemas.microsoft.com/office/drawing/2014/main" id="{FE38EEFC-FEA0-ED34-1E39-12DB5B91D624}"/>
              </a:ext>
            </a:extLst>
          </p:cNvPr>
          <p:cNvSpPr>
            <a:spLocks noGrp="1"/>
          </p:cNvSpPr>
          <p:nvPr>
            <p:ph type="body" sz="quarter" idx="20" hasCustomPrompt="1"/>
          </p:nvPr>
        </p:nvSpPr>
        <p:spPr>
          <a:xfrm>
            <a:off x="4440238" y="2349500"/>
            <a:ext cx="3313112" cy="523220"/>
          </a:xfrm>
        </p:spPr>
        <p:txBody>
          <a:bodyPr>
            <a:noAutofit/>
          </a:bodyPr>
          <a:lstStyle>
            <a:lvl1pPr marL="0" indent="0">
              <a:spcBef>
                <a:spcPts val="0"/>
              </a:spcBef>
              <a:buNone/>
              <a:defRPr sz="1700" b="1">
                <a:latin typeface="+mn-lt"/>
              </a:defRPr>
            </a:lvl1pPr>
          </a:lstStyle>
          <a:p>
            <a:pPr lvl="0"/>
            <a:r>
              <a:rPr lang="de-DE"/>
              <a:t>Subheadline,</a:t>
            </a:r>
          </a:p>
          <a:p>
            <a:pPr lvl="0"/>
            <a:r>
              <a:rPr lang="de-DE"/>
              <a:t>Calibri, 17pt</a:t>
            </a:r>
          </a:p>
        </p:txBody>
      </p:sp>
      <p:sp>
        <p:nvSpPr>
          <p:cNvPr id="18" name="Textplatzhalter 17">
            <a:extLst>
              <a:ext uri="{FF2B5EF4-FFF2-40B4-BE49-F238E27FC236}">
                <a16:creationId xmlns:a16="http://schemas.microsoft.com/office/drawing/2014/main" id="{16E4B61E-782F-CD8A-32F4-6338E60D3EC1}"/>
              </a:ext>
            </a:extLst>
          </p:cNvPr>
          <p:cNvSpPr>
            <a:spLocks noGrp="1"/>
          </p:cNvSpPr>
          <p:nvPr>
            <p:ph type="body" sz="quarter" idx="21" hasCustomPrompt="1"/>
          </p:nvPr>
        </p:nvSpPr>
        <p:spPr>
          <a:xfrm>
            <a:off x="8183563" y="2349500"/>
            <a:ext cx="3313112" cy="523220"/>
          </a:xfrm>
        </p:spPr>
        <p:txBody>
          <a:bodyPr>
            <a:noAutofit/>
          </a:bodyPr>
          <a:lstStyle>
            <a:lvl1pPr marL="0" indent="0">
              <a:spcBef>
                <a:spcPts val="0"/>
              </a:spcBef>
              <a:buNone/>
              <a:defRPr sz="1700" b="1">
                <a:latin typeface="+mn-lt"/>
              </a:defRPr>
            </a:lvl1pPr>
          </a:lstStyle>
          <a:p>
            <a:pPr lvl="0"/>
            <a:r>
              <a:rPr lang="de-DE"/>
              <a:t>Subheadline,</a:t>
            </a:r>
          </a:p>
          <a:p>
            <a:pPr lvl="0"/>
            <a:r>
              <a:rPr lang="de-DE"/>
              <a:t>Calibri, 17pt</a:t>
            </a:r>
          </a:p>
        </p:txBody>
      </p:sp>
    </p:spTree>
    <p:extLst>
      <p:ext uri="{BB962C8B-B14F-4D97-AF65-F5344CB8AC3E}">
        <p14:creationId xmlns:p14="http://schemas.microsoft.com/office/powerpoint/2010/main" val="3640043443"/>
      </p:ext>
    </p:extLst>
  </p:cSld>
  <p:clrMapOvr>
    <a:masterClrMapping/>
  </p:clrMapOvr>
  <p:extLst>
    <p:ext uri="{DCECCB84-F9BA-43D5-87BE-67443E8EF086}">
      <p15:sldGuideLst xmlns:p15="http://schemas.microsoft.com/office/powerpoint/2012/main">
        <p15:guide id="1" pos="2525" userDrawn="1">
          <p15:clr>
            <a:srgbClr val="FBAE40"/>
          </p15:clr>
        </p15:guide>
        <p15:guide id="2" pos="2797" userDrawn="1">
          <p15:clr>
            <a:srgbClr val="FBAE40"/>
          </p15:clr>
        </p15:guide>
        <p15:guide id="3" pos="4883" userDrawn="1">
          <p15:clr>
            <a:srgbClr val="FBAE40"/>
          </p15:clr>
        </p15:guide>
        <p15:guide id="4" pos="5155"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und Inhalt 4spalti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F17C430-D532-F3C9-FFE4-AF3C1FD0CD55}"/>
              </a:ext>
            </a:extLst>
          </p:cNvPr>
          <p:cNvGraphicFramePr>
            <a:graphicFrameLocks noChangeAspect="1"/>
          </p:cNvGraphicFramePr>
          <p:nvPr userDrawn="1">
            <p:custDataLst>
              <p:tags r:id="rId1"/>
            </p:custDataLst>
            <p:extLst>
              <p:ext uri="{D42A27DB-BD31-4B8C-83A1-F6EECF244321}">
                <p14:modId xmlns:p14="http://schemas.microsoft.com/office/powerpoint/2010/main" val="23632686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8" name="think-cell data - do not delete" hidden="1">
                        <a:extLst>
                          <a:ext uri="{FF2B5EF4-FFF2-40B4-BE49-F238E27FC236}">
                            <a16:creationId xmlns:a16="http://schemas.microsoft.com/office/drawing/2014/main" id="{7F17C430-D532-F3C9-FFE4-AF3C1FD0CD5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A80DCDB-E16A-9B54-08CB-67ECA4D73053}"/>
              </a:ext>
            </a:extLst>
          </p:cNvPr>
          <p:cNvSpPr>
            <a:spLocks noGrp="1"/>
          </p:cNvSpPr>
          <p:nvPr>
            <p:ph type="title" hasCustomPrompt="1"/>
          </p:nvPr>
        </p:nvSpPr>
        <p:spPr/>
        <p:txBody>
          <a:bodyPr vert="horz"/>
          <a:lstStyle>
            <a:lvl1pPr>
              <a:defRPr/>
            </a:lvl1pPr>
          </a:lstStyle>
          <a:p>
            <a:r>
              <a:rPr lang="de-DE"/>
              <a:t>Überschrift, 54pt</a:t>
            </a:r>
          </a:p>
        </p:txBody>
      </p:sp>
      <p:sp>
        <p:nvSpPr>
          <p:cNvPr id="3" name="Fußzeilenplatzhalter 2">
            <a:extLst>
              <a:ext uri="{FF2B5EF4-FFF2-40B4-BE49-F238E27FC236}">
                <a16:creationId xmlns:a16="http://schemas.microsoft.com/office/drawing/2014/main" id="{760F2498-0838-A42E-4C49-BFF10B9FFABA}"/>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7" name="Textplatzhalter 6">
            <a:extLst>
              <a:ext uri="{FF2B5EF4-FFF2-40B4-BE49-F238E27FC236}">
                <a16:creationId xmlns:a16="http://schemas.microsoft.com/office/drawing/2014/main" id="{71BFA843-98BE-1516-E989-BEF565A2F58D}"/>
              </a:ext>
            </a:extLst>
          </p:cNvPr>
          <p:cNvSpPr>
            <a:spLocks noGrp="1"/>
          </p:cNvSpPr>
          <p:nvPr>
            <p:ph type="body" sz="quarter" idx="12" hasCustomPrompt="1"/>
          </p:nvPr>
        </p:nvSpPr>
        <p:spPr>
          <a:xfrm>
            <a:off x="695325" y="1366838"/>
            <a:ext cx="10801350" cy="369332"/>
          </a:xfrm>
        </p:spPr>
        <p:txBody>
          <a:bodyPr>
            <a:spAutoFit/>
          </a:bodyPr>
          <a:lstStyle>
            <a:lvl1pPr marL="0" indent="0">
              <a:buNone/>
              <a:defRPr sz="2400"/>
            </a:lvl1pPr>
          </a:lstStyle>
          <a:p>
            <a:pPr lvl="0"/>
            <a:r>
              <a:rPr lang="de-DE"/>
              <a:t>Kleine Unterüberschrift, 24pt</a:t>
            </a:r>
          </a:p>
        </p:txBody>
      </p:sp>
      <p:sp>
        <p:nvSpPr>
          <p:cNvPr id="12" name="Textplatzhalter 11">
            <a:extLst>
              <a:ext uri="{FF2B5EF4-FFF2-40B4-BE49-F238E27FC236}">
                <a16:creationId xmlns:a16="http://schemas.microsoft.com/office/drawing/2014/main" id="{9FA77E58-169F-215C-0895-9F58D5DE614D}"/>
              </a:ext>
            </a:extLst>
          </p:cNvPr>
          <p:cNvSpPr>
            <a:spLocks noGrp="1"/>
          </p:cNvSpPr>
          <p:nvPr>
            <p:ph type="body" sz="quarter" idx="14" hasCustomPrompt="1"/>
          </p:nvPr>
        </p:nvSpPr>
        <p:spPr>
          <a:xfrm>
            <a:off x="695326" y="2980720"/>
            <a:ext cx="2376487" cy="3004155"/>
          </a:xfrm>
        </p:spPr>
        <p:txBody>
          <a:bodyPr/>
          <a:lstStyle>
            <a:lvl1pPr>
              <a:defRPr/>
            </a:lvl1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11" name="Textplatzhalter 10">
            <a:extLst>
              <a:ext uri="{FF2B5EF4-FFF2-40B4-BE49-F238E27FC236}">
                <a16:creationId xmlns:a16="http://schemas.microsoft.com/office/drawing/2014/main" id="{59D83C12-2198-E7F5-BC8B-8967CD944196}"/>
              </a:ext>
            </a:extLst>
          </p:cNvPr>
          <p:cNvSpPr>
            <a:spLocks noGrp="1"/>
          </p:cNvSpPr>
          <p:nvPr>
            <p:ph type="body" sz="quarter" idx="16" hasCustomPrompt="1"/>
          </p:nvPr>
        </p:nvSpPr>
        <p:spPr>
          <a:xfrm>
            <a:off x="3503613" y="2980720"/>
            <a:ext cx="2376487" cy="3004155"/>
          </a:xfrm>
        </p:spPr>
        <p:txBody>
          <a:bodyPr/>
          <a:lstStyle>
            <a:lvl1pPr>
              <a:defRPr/>
            </a:lvl1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17" name="Textplatzhalter 16">
            <a:extLst>
              <a:ext uri="{FF2B5EF4-FFF2-40B4-BE49-F238E27FC236}">
                <a16:creationId xmlns:a16="http://schemas.microsoft.com/office/drawing/2014/main" id="{AAC79B30-A197-378C-2647-AC03E3C58A28}"/>
              </a:ext>
            </a:extLst>
          </p:cNvPr>
          <p:cNvSpPr>
            <a:spLocks noGrp="1"/>
          </p:cNvSpPr>
          <p:nvPr>
            <p:ph type="body" sz="quarter" idx="18" hasCustomPrompt="1"/>
          </p:nvPr>
        </p:nvSpPr>
        <p:spPr>
          <a:xfrm>
            <a:off x="6311901" y="2980720"/>
            <a:ext cx="2376488" cy="3004155"/>
          </a:xfrm>
        </p:spPr>
        <p:txBody>
          <a:bodyPr/>
          <a:lstStyle>
            <a:lvl1pPr>
              <a:defRPr/>
            </a:lvl1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20" name="Textplatzhalter 19">
            <a:extLst>
              <a:ext uri="{FF2B5EF4-FFF2-40B4-BE49-F238E27FC236}">
                <a16:creationId xmlns:a16="http://schemas.microsoft.com/office/drawing/2014/main" id="{5427CDAB-B3BC-B3D8-42CF-611CCDD34DA4}"/>
              </a:ext>
            </a:extLst>
          </p:cNvPr>
          <p:cNvSpPr>
            <a:spLocks noGrp="1"/>
          </p:cNvSpPr>
          <p:nvPr>
            <p:ph type="body" sz="quarter" idx="20" hasCustomPrompt="1"/>
          </p:nvPr>
        </p:nvSpPr>
        <p:spPr>
          <a:xfrm>
            <a:off x="9120188" y="2980720"/>
            <a:ext cx="2376487" cy="3004155"/>
          </a:xfrm>
        </p:spPr>
        <p:txBody>
          <a:bodyPr/>
          <a:lstStyle>
            <a:lvl1pPr>
              <a:defRPr/>
            </a:lvl1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10" name="Textplatzhalter 9">
            <a:extLst>
              <a:ext uri="{FF2B5EF4-FFF2-40B4-BE49-F238E27FC236}">
                <a16:creationId xmlns:a16="http://schemas.microsoft.com/office/drawing/2014/main" id="{7A421341-04D9-856F-2D62-141AA25800F5}"/>
              </a:ext>
            </a:extLst>
          </p:cNvPr>
          <p:cNvSpPr>
            <a:spLocks noGrp="1"/>
          </p:cNvSpPr>
          <p:nvPr>
            <p:ph type="body" sz="quarter" idx="21" hasCustomPrompt="1"/>
          </p:nvPr>
        </p:nvSpPr>
        <p:spPr>
          <a:xfrm>
            <a:off x="695325" y="2349500"/>
            <a:ext cx="2376488" cy="523220"/>
          </a:xfrm>
        </p:spPr>
        <p:txBody>
          <a:bodyPr>
            <a:noAutofit/>
          </a:bodyPr>
          <a:lstStyle>
            <a:lvl1pPr marL="0" indent="0">
              <a:spcBef>
                <a:spcPts val="0"/>
              </a:spcBef>
              <a:buNone/>
              <a:defRPr sz="1700" b="1">
                <a:latin typeface="+mn-lt"/>
              </a:defRPr>
            </a:lvl1pPr>
          </a:lstStyle>
          <a:p>
            <a:pPr lvl="0"/>
            <a:r>
              <a:rPr lang="de-DE"/>
              <a:t>Subheadline,</a:t>
            </a:r>
          </a:p>
          <a:p>
            <a:pPr lvl="0"/>
            <a:r>
              <a:rPr lang="de-DE"/>
              <a:t>Calibri, 17pt</a:t>
            </a:r>
          </a:p>
        </p:txBody>
      </p:sp>
      <p:sp>
        <p:nvSpPr>
          <p:cNvPr id="14" name="Textplatzhalter 13">
            <a:extLst>
              <a:ext uri="{FF2B5EF4-FFF2-40B4-BE49-F238E27FC236}">
                <a16:creationId xmlns:a16="http://schemas.microsoft.com/office/drawing/2014/main" id="{C513F008-F957-8A0B-56EE-1C0CE010B640}"/>
              </a:ext>
            </a:extLst>
          </p:cNvPr>
          <p:cNvSpPr>
            <a:spLocks noGrp="1"/>
          </p:cNvSpPr>
          <p:nvPr>
            <p:ph type="body" sz="quarter" idx="22" hasCustomPrompt="1"/>
          </p:nvPr>
        </p:nvSpPr>
        <p:spPr>
          <a:xfrm>
            <a:off x="3503613" y="2349500"/>
            <a:ext cx="2376487" cy="523220"/>
          </a:xfrm>
        </p:spPr>
        <p:txBody>
          <a:bodyPr>
            <a:noAutofit/>
          </a:bodyPr>
          <a:lstStyle>
            <a:lvl1pPr marL="0" indent="0">
              <a:spcBef>
                <a:spcPts val="0"/>
              </a:spcBef>
              <a:buNone/>
              <a:defRPr sz="1700" b="1">
                <a:latin typeface="+mn-lt"/>
              </a:defRPr>
            </a:lvl1pPr>
          </a:lstStyle>
          <a:p>
            <a:pPr lvl="0"/>
            <a:r>
              <a:rPr lang="de-DE"/>
              <a:t>Subheadline,</a:t>
            </a:r>
          </a:p>
          <a:p>
            <a:pPr lvl="0"/>
            <a:r>
              <a:rPr lang="de-DE"/>
              <a:t>Calibri, 17pt</a:t>
            </a:r>
          </a:p>
        </p:txBody>
      </p:sp>
      <p:sp>
        <p:nvSpPr>
          <p:cNvPr id="19" name="Textplatzhalter 18">
            <a:extLst>
              <a:ext uri="{FF2B5EF4-FFF2-40B4-BE49-F238E27FC236}">
                <a16:creationId xmlns:a16="http://schemas.microsoft.com/office/drawing/2014/main" id="{CF80BB71-ED17-0899-8A1E-D4050576548C}"/>
              </a:ext>
            </a:extLst>
          </p:cNvPr>
          <p:cNvSpPr>
            <a:spLocks noGrp="1"/>
          </p:cNvSpPr>
          <p:nvPr>
            <p:ph type="body" sz="quarter" idx="23" hasCustomPrompt="1"/>
          </p:nvPr>
        </p:nvSpPr>
        <p:spPr>
          <a:xfrm>
            <a:off x="6311900" y="2349500"/>
            <a:ext cx="2376488" cy="523220"/>
          </a:xfrm>
        </p:spPr>
        <p:txBody>
          <a:bodyPr>
            <a:noAutofit/>
          </a:bodyPr>
          <a:lstStyle>
            <a:lvl1pPr marL="0" indent="0">
              <a:spcBef>
                <a:spcPts val="0"/>
              </a:spcBef>
              <a:buNone/>
              <a:defRPr sz="1700" b="1">
                <a:latin typeface="+mn-lt"/>
              </a:defRPr>
            </a:lvl1pPr>
          </a:lstStyle>
          <a:p>
            <a:pPr lvl="0"/>
            <a:r>
              <a:rPr lang="de-DE"/>
              <a:t>Subheadline,</a:t>
            </a:r>
          </a:p>
          <a:p>
            <a:pPr lvl="0"/>
            <a:r>
              <a:rPr lang="de-DE"/>
              <a:t>Calibri, 17pt</a:t>
            </a:r>
          </a:p>
        </p:txBody>
      </p:sp>
      <p:sp>
        <p:nvSpPr>
          <p:cNvPr id="22" name="Textplatzhalter 21">
            <a:extLst>
              <a:ext uri="{FF2B5EF4-FFF2-40B4-BE49-F238E27FC236}">
                <a16:creationId xmlns:a16="http://schemas.microsoft.com/office/drawing/2014/main" id="{3BCAD231-DD5C-BDEF-63CF-1A490D209C7C}"/>
              </a:ext>
            </a:extLst>
          </p:cNvPr>
          <p:cNvSpPr>
            <a:spLocks noGrp="1"/>
          </p:cNvSpPr>
          <p:nvPr>
            <p:ph type="body" sz="quarter" idx="24" hasCustomPrompt="1"/>
          </p:nvPr>
        </p:nvSpPr>
        <p:spPr>
          <a:xfrm>
            <a:off x="9120188" y="2349500"/>
            <a:ext cx="2376487" cy="523220"/>
          </a:xfrm>
        </p:spPr>
        <p:txBody>
          <a:bodyPr>
            <a:noAutofit/>
          </a:bodyPr>
          <a:lstStyle>
            <a:lvl1pPr marL="0" indent="0">
              <a:spcBef>
                <a:spcPts val="0"/>
              </a:spcBef>
              <a:buNone/>
              <a:defRPr sz="1700" b="1">
                <a:latin typeface="+mn-lt"/>
              </a:defRPr>
            </a:lvl1pPr>
          </a:lstStyle>
          <a:p>
            <a:pPr lvl="0"/>
            <a:r>
              <a:rPr lang="de-DE"/>
              <a:t>Subheadline,</a:t>
            </a:r>
          </a:p>
          <a:p>
            <a:pPr lvl="0"/>
            <a:r>
              <a:rPr lang="de-DE"/>
              <a:t>Calibri, 17pt</a:t>
            </a:r>
          </a:p>
        </p:txBody>
      </p:sp>
    </p:spTree>
    <p:extLst>
      <p:ext uri="{BB962C8B-B14F-4D97-AF65-F5344CB8AC3E}">
        <p14:creationId xmlns:p14="http://schemas.microsoft.com/office/powerpoint/2010/main" val="3713788786"/>
      </p:ext>
    </p:extLst>
  </p:cSld>
  <p:clrMapOvr>
    <a:masterClrMapping/>
  </p:clrMapOvr>
  <p:extLst>
    <p:ext uri="{DCECCB84-F9BA-43D5-87BE-67443E8EF086}">
      <p15:sldGuideLst xmlns:p15="http://schemas.microsoft.com/office/powerpoint/2012/main">
        <p15:guide id="1" pos="3976" userDrawn="1">
          <p15:clr>
            <a:srgbClr val="FBAE40"/>
          </p15:clr>
        </p15:guide>
        <p15:guide id="2" pos="3704" userDrawn="1">
          <p15:clr>
            <a:srgbClr val="FBAE40"/>
          </p15:clr>
        </p15:guide>
        <p15:guide id="3" pos="5473" userDrawn="1">
          <p15:clr>
            <a:srgbClr val="FBAE40"/>
          </p15:clr>
        </p15:guide>
        <p15:guide id="4" pos="5745" userDrawn="1">
          <p15:clr>
            <a:srgbClr val="FBAE40"/>
          </p15:clr>
        </p15:guide>
        <p15:guide id="5" pos="2207" userDrawn="1">
          <p15:clr>
            <a:srgbClr val="FBAE40"/>
          </p15:clr>
        </p15:guide>
        <p15:guide id="6" pos="1935"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Inhalt, Bild rechts">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F783C5EF-0FA9-1F2B-F979-4B240C16A4F9}"/>
              </a:ext>
            </a:extLst>
          </p:cNvPr>
          <p:cNvGraphicFramePr>
            <a:graphicFrameLocks noChangeAspect="1"/>
          </p:cNvGraphicFramePr>
          <p:nvPr userDrawn="1">
            <p:custDataLst>
              <p:tags r:id="rId1"/>
            </p:custDataLst>
            <p:extLst>
              <p:ext uri="{D42A27DB-BD31-4B8C-83A1-F6EECF244321}">
                <p14:modId xmlns:p14="http://schemas.microsoft.com/office/powerpoint/2010/main" val="37867975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8" name="think-cell data - do not delete" hidden="1">
                        <a:extLst>
                          <a:ext uri="{FF2B5EF4-FFF2-40B4-BE49-F238E27FC236}">
                            <a16:creationId xmlns:a16="http://schemas.microsoft.com/office/drawing/2014/main" id="{F783C5EF-0FA9-1F2B-F979-4B240C16A4F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Bildplatzhalter 8">
            <a:extLst>
              <a:ext uri="{FF2B5EF4-FFF2-40B4-BE49-F238E27FC236}">
                <a16:creationId xmlns:a16="http://schemas.microsoft.com/office/drawing/2014/main" id="{08799B6B-25EC-28FB-2CF3-6157AB6890C3}"/>
              </a:ext>
            </a:extLst>
          </p:cNvPr>
          <p:cNvSpPr>
            <a:spLocks noGrp="1"/>
          </p:cNvSpPr>
          <p:nvPr>
            <p:ph type="pic" sz="quarter" idx="15"/>
          </p:nvPr>
        </p:nvSpPr>
        <p:spPr>
          <a:xfrm>
            <a:off x="7608888" y="0"/>
            <a:ext cx="4583112" cy="6165850"/>
          </a:xfrm>
          <a:solidFill>
            <a:schemeClr val="bg1">
              <a:lumMod val="95000"/>
            </a:schemeClr>
          </a:solidFill>
        </p:spPr>
        <p:txBody>
          <a:bodyPr vert="horz" wrap="square" lIns="0" tIns="360000" rIns="0" bIns="0" rtlCol="0">
            <a:noAutofit/>
          </a:bodyPr>
          <a:lstStyle>
            <a:lvl1pPr>
              <a:defRPr lang="de-DE">
                <a:solidFill>
                  <a:schemeClr val="bg1">
                    <a:lumMod val="65000"/>
                  </a:schemeClr>
                </a:solidFill>
              </a:defRPr>
            </a:lvl1pPr>
          </a:lstStyle>
          <a:p>
            <a:pPr marL="0" lvl="0" indent="0" algn="ctr">
              <a:buFont typeface="+mj-lt"/>
              <a:buNone/>
            </a:pPr>
            <a:r>
              <a:rPr lang="de-DE" dirty="0"/>
              <a:t>Bild durch Klicken auf Symbol hinzufügen</a:t>
            </a:r>
          </a:p>
        </p:txBody>
      </p:sp>
      <p:sp>
        <p:nvSpPr>
          <p:cNvPr id="2" name="Titel 1">
            <a:extLst>
              <a:ext uri="{FF2B5EF4-FFF2-40B4-BE49-F238E27FC236}">
                <a16:creationId xmlns:a16="http://schemas.microsoft.com/office/drawing/2014/main" id="{CA80DCDB-E16A-9B54-08CB-67ECA4D73053}"/>
              </a:ext>
            </a:extLst>
          </p:cNvPr>
          <p:cNvSpPr>
            <a:spLocks noGrp="1"/>
          </p:cNvSpPr>
          <p:nvPr>
            <p:ph type="title" hasCustomPrompt="1"/>
          </p:nvPr>
        </p:nvSpPr>
        <p:spPr>
          <a:xfrm>
            <a:off x="695325" y="515372"/>
            <a:ext cx="6048175" cy="830997"/>
          </a:xfrm>
        </p:spPr>
        <p:txBody>
          <a:bodyPr vert="horz"/>
          <a:lstStyle>
            <a:lvl1pPr>
              <a:defRPr/>
            </a:lvl1pPr>
          </a:lstStyle>
          <a:p>
            <a:r>
              <a:rPr lang="de-DE"/>
              <a:t>Überschrift, 54pt</a:t>
            </a:r>
          </a:p>
        </p:txBody>
      </p:sp>
      <p:sp>
        <p:nvSpPr>
          <p:cNvPr id="3" name="Fußzeilenplatzhalter 2">
            <a:extLst>
              <a:ext uri="{FF2B5EF4-FFF2-40B4-BE49-F238E27FC236}">
                <a16:creationId xmlns:a16="http://schemas.microsoft.com/office/drawing/2014/main" id="{760F2498-0838-A42E-4C49-BFF10B9FFABA}"/>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7" name="Textplatzhalter 6">
            <a:extLst>
              <a:ext uri="{FF2B5EF4-FFF2-40B4-BE49-F238E27FC236}">
                <a16:creationId xmlns:a16="http://schemas.microsoft.com/office/drawing/2014/main" id="{71BFA843-98BE-1516-E989-BEF565A2F58D}"/>
              </a:ext>
            </a:extLst>
          </p:cNvPr>
          <p:cNvSpPr>
            <a:spLocks noGrp="1"/>
          </p:cNvSpPr>
          <p:nvPr>
            <p:ph type="body" sz="quarter" idx="12" hasCustomPrompt="1"/>
          </p:nvPr>
        </p:nvSpPr>
        <p:spPr>
          <a:xfrm>
            <a:off x="695325" y="1366838"/>
            <a:ext cx="6048175" cy="369332"/>
          </a:xfrm>
        </p:spPr>
        <p:txBody>
          <a:bodyPr wrap="square">
            <a:spAutoFit/>
          </a:bodyPr>
          <a:lstStyle>
            <a:lvl1pPr marL="0" indent="0">
              <a:buNone/>
              <a:defRPr sz="2400"/>
            </a:lvl1pPr>
          </a:lstStyle>
          <a:p>
            <a:pPr lvl="0"/>
            <a:r>
              <a:rPr lang="de-DE"/>
              <a:t>Kleine Unterüberschrift, 24pt</a:t>
            </a:r>
          </a:p>
        </p:txBody>
      </p:sp>
      <p:sp>
        <p:nvSpPr>
          <p:cNvPr id="12" name="Textplatzhalter 11">
            <a:extLst>
              <a:ext uri="{FF2B5EF4-FFF2-40B4-BE49-F238E27FC236}">
                <a16:creationId xmlns:a16="http://schemas.microsoft.com/office/drawing/2014/main" id="{9FA77E58-169F-215C-0895-9F58D5DE614D}"/>
              </a:ext>
            </a:extLst>
          </p:cNvPr>
          <p:cNvSpPr>
            <a:spLocks noGrp="1"/>
          </p:cNvSpPr>
          <p:nvPr>
            <p:ph type="body" sz="quarter" idx="14" hasCustomPrompt="1"/>
          </p:nvPr>
        </p:nvSpPr>
        <p:spPr>
          <a:xfrm>
            <a:off x="695325" y="2719110"/>
            <a:ext cx="6048175" cy="3265764"/>
          </a:xfrm>
        </p:spPr>
        <p:txBody>
          <a:bodyPr/>
          <a:lstStyle>
            <a:lvl1pPr>
              <a:defRPr/>
            </a:lvl1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10" name="Textplatzhalter 9">
            <a:extLst>
              <a:ext uri="{FF2B5EF4-FFF2-40B4-BE49-F238E27FC236}">
                <a16:creationId xmlns:a16="http://schemas.microsoft.com/office/drawing/2014/main" id="{41D614A5-2DCD-4144-FB1F-23C6DC909BCE}"/>
              </a:ext>
            </a:extLst>
          </p:cNvPr>
          <p:cNvSpPr>
            <a:spLocks noGrp="1"/>
          </p:cNvSpPr>
          <p:nvPr>
            <p:ph type="body" sz="quarter" idx="16" hasCustomPrompt="1"/>
          </p:nvPr>
        </p:nvSpPr>
        <p:spPr>
          <a:xfrm>
            <a:off x="695326" y="2349500"/>
            <a:ext cx="6048374" cy="261610"/>
          </a:xfrm>
        </p:spPr>
        <p:txBody>
          <a:bodyPr>
            <a:noAutofit/>
          </a:bodyPr>
          <a:lstStyle>
            <a:lvl1pPr marL="0" indent="0">
              <a:spcBef>
                <a:spcPts val="0"/>
              </a:spcBef>
              <a:buNone/>
              <a:defRPr sz="1700" b="1">
                <a:latin typeface="+mn-lt"/>
              </a:defRPr>
            </a:lvl1pPr>
          </a:lstStyle>
          <a:p>
            <a:pPr lvl="0"/>
            <a:r>
              <a:rPr lang="de-DE"/>
              <a:t>Subheadline, Calibri, 17pt</a:t>
            </a:r>
          </a:p>
        </p:txBody>
      </p:sp>
    </p:spTree>
    <p:extLst>
      <p:ext uri="{BB962C8B-B14F-4D97-AF65-F5344CB8AC3E}">
        <p14:creationId xmlns:p14="http://schemas.microsoft.com/office/powerpoint/2010/main" val="2283051115"/>
      </p:ext>
    </p:extLst>
  </p:cSld>
  <p:clrMapOvr>
    <a:masterClrMapping/>
  </p:clrMapOvr>
  <p:extLst>
    <p:ext uri="{DCECCB84-F9BA-43D5-87BE-67443E8EF086}">
      <p15:sldGuideLst xmlns:p15="http://schemas.microsoft.com/office/powerpoint/2012/main">
        <p15:guide id="1" pos="4793" userDrawn="1">
          <p15:clr>
            <a:srgbClr val="FBAE40"/>
          </p15:clr>
        </p15:guide>
        <p15:guide id="2" pos="4248"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Inhalt, Bild links">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1B61A30-D870-7F65-34F4-26A4BF4D14DA}"/>
              </a:ext>
            </a:extLst>
          </p:cNvPr>
          <p:cNvGraphicFramePr>
            <a:graphicFrameLocks noChangeAspect="1"/>
          </p:cNvGraphicFramePr>
          <p:nvPr userDrawn="1">
            <p:custDataLst>
              <p:tags r:id="rId1"/>
            </p:custDataLst>
            <p:extLst>
              <p:ext uri="{D42A27DB-BD31-4B8C-83A1-F6EECF244321}">
                <p14:modId xmlns:p14="http://schemas.microsoft.com/office/powerpoint/2010/main" val="28909334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8" name="think-cell data - do not delete" hidden="1">
                        <a:extLst>
                          <a:ext uri="{FF2B5EF4-FFF2-40B4-BE49-F238E27FC236}">
                            <a16:creationId xmlns:a16="http://schemas.microsoft.com/office/drawing/2014/main" id="{71B61A30-D870-7F65-34F4-26A4BF4D14D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Bildplatzhalter 8">
            <a:extLst>
              <a:ext uri="{FF2B5EF4-FFF2-40B4-BE49-F238E27FC236}">
                <a16:creationId xmlns:a16="http://schemas.microsoft.com/office/drawing/2014/main" id="{08799B6B-25EC-28FB-2CF3-6157AB6890C3}"/>
              </a:ext>
            </a:extLst>
          </p:cNvPr>
          <p:cNvSpPr>
            <a:spLocks noGrp="1"/>
          </p:cNvSpPr>
          <p:nvPr>
            <p:ph type="pic" sz="quarter" idx="15"/>
          </p:nvPr>
        </p:nvSpPr>
        <p:spPr>
          <a:xfrm>
            <a:off x="0" y="0"/>
            <a:ext cx="4583112" cy="6165850"/>
          </a:xfrm>
          <a:solidFill>
            <a:schemeClr val="bg1">
              <a:lumMod val="95000"/>
            </a:schemeClr>
          </a:solidFill>
        </p:spPr>
        <p:txBody>
          <a:bodyPr vert="horz" wrap="square" lIns="0" tIns="360000" rIns="0" bIns="0" rtlCol="0">
            <a:noAutofit/>
          </a:bodyPr>
          <a:lstStyle>
            <a:lvl1pPr>
              <a:defRPr lang="de-DE">
                <a:solidFill>
                  <a:schemeClr val="bg1">
                    <a:lumMod val="65000"/>
                  </a:schemeClr>
                </a:solidFill>
              </a:defRPr>
            </a:lvl1pPr>
          </a:lstStyle>
          <a:p>
            <a:pPr marL="0" lvl="0" indent="0" algn="ctr">
              <a:buFont typeface="+mj-lt"/>
              <a:buNone/>
            </a:pPr>
            <a:r>
              <a:rPr lang="de-DE" dirty="0"/>
              <a:t>Bild durch Klicken auf Symbol hinzufügen</a:t>
            </a:r>
          </a:p>
        </p:txBody>
      </p:sp>
      <p:sp>
        <p:nvSpPr>
          <p:cNvPr id="2" name="Titel 1">
            <a:extLst>
              <a:ext uri="{FF2B5EF4-FFF2-40B4-BE49-F238E27FC236}">
                <a16:creationId xmlns:a16="http://schemas.microsoft.com/office/drawing/2014/main" id="{CA80DCDB-E16A-9B54-08CB-67ECA4D73053}"/>
              </a:ext>
            </a:extLst>
          </p:cNvPr>
          <p:cNvSpPr>
            <a:spLocks noGrp="1"/>
          </p:cNvSpPr>
          <p:nvPr>
            <p:ph type="title" hasCustomPrompt="1"/>
          </p:nvPr>
        </p:nvSpPr>
        <p:spPr>
          <a:xfrm>
            <a:off x="5448300" y="505212"/>
            <a:ext cx="6048372" cy="830997"/>
          </a:xfrm>
        </p:spPr>
        <p:txBody>
          <a:bodyPr vert="horz"/>
          <a:lstStyle>
            <a:lvl1pPr>
              <a:defRPr/>
            </a:lvl1pPr>
          </a:lstStyle>
          <a:p>
            <a:r>
              <a:rPr lang="de-DE"/>
              <a:t>Überschrift, 54pt</a:t>
            </a:r>
          </a:p>
        </p:txBody>
      </p:sp>
      <p:sp>
        <p:nvSpPr>
          <p:cNvPr id="3" name="Fußzeilenplatzhalter 2">
            <a:extLst>
              <a:ext uri="{FF2B5EF4-FFF2-40B4-BE49-F238E27FC236}">
                <a16:creationId xmlns:a16="http://schemas.microsoft.com/office/drawing/2014/main" id="{760F2498-0838-A42E-4C49-BFF10B9FFABA}"/>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7" name="Textplatzhalter 6">
            <a:extLst>
              <a:ext uri="{FF2B5EF4-FFF2-40B4-BE49-F238E27FC236}">
                <a16:creationId xmlns:a16="http://schemas.microsoft.com/office/drawing/2014/main" id="{71BFA843-98BE-1516-E989-BEF565A2F58D}"/>
              </a:ext>
            </a:extLst>
          </p:cNvPr>
          <p:cNvSpPr>
            <a:spLocks noGrp="1"/>
          </p:cNvSpPr>
          <p:nvPr>
            <p:ph type="body" sz="quarter" idx="12" hasCustomPrompt="1"/>
          </p:nvPr>
        </p:nvSpPr>
        <p:spPr>
          <a:xfrm>
            <a:off x="5448300" y="1366838"/>
            <a:ext cx="6048372" cy="369332"/>
          </a:xfrm>
        </p:spPr>
        <p:txBody>
          <a:bodyPr wrap="square">
            <a:spAutoFit/>
          </a:bodyPr>
          <a:lstStyle>
            <a:lvl1pPr marL="0" indent="0">
              <a:buNone/>
              <a:defRPr sz="2400"/>
            </a:lvl1pPr>
          </a:lstStyle>
          <a:p>
            <a:pPr lvl="0"/>
            <a:r>
              <a:rPr lang="de-DE"/>
              <a:t>Kleine Unterüberschrift, 24pt</a:t>
            </a:r>
          </a:p>
        </p:txBody>
      </p:sp>
      <p:sp>
        <p:nvSpPr>
          <p:cNvPr id="12" name="Textplatzhalter 11">
            <a:extLst>
              <a:ext uri="{FF2B5EF4-FFF2-40B4-BE49-F238E27FC236}">
                <a16:creationId xmlns:a16="http://schemas.microsoft.com/office/drawing/2014/main" id="{9FA77E58-169F-215C-0895-9F58D5DE614D}"/>
              </a:ext>
            </a:extLst>
          </p:cNvPr>
          <p:cNvSpPr>
            <a:spLocks noGrp="1"/>
          </p:cNvSpPr>
          <p:nvPr>
            <p:ph type="body" sz="quarter" idx="14" hasCustomPrompt="1"/>
          </p:nvPr>
        </p:nvSpPr>
        <p:spPr>
          <a:xfrm>
            <a:off x="5448300" y="2719110"/>
            <a:ext cx="6048372" cy="3265764"/>
          </a:xfrm>
        </p:spPr>
        <p:txBody>
          <a:bodyPr/>
          <a:lstStyle>
            <a:lvl1pPr>
              <a:defRPr/>
            </a:lvl1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10" name="Textplatzhalter 9">
            <a:extLst>
              <a:ext uri="{FF2B5EF4-FFF2-40B4-BE49-F238E27FC236}">
                <a16:creationId xmlns:a16="http://schemas.microsoft.com/office/drawing/2014/main" id="{3BF480D9-7A6B-9D83-B715-8D9B96F9C9E7}"/>
              </a:ext>
            </a:extLst>
          </p:cNvPr>
          <p:cNvSpPr>
            <a:spLocks noGrp="1"/>
          </p:cNvSpPr>
          <p:nvPr>
            <p:ph type="body" sz="quarter" idx="16" hasCustomPrompt="1"/>
          </p:nvPr>
        </p:nvSpPr>
        <p:spPr>
          <a:xfrm>
            <a:off x="5448300" y="2349500"/>
            <a:ext cx="6048372" cy="261610"/>
          </a:xfrm>
        </p:spPr>
        <p:txBody>
          <a:bodyPr>
            <a:noAutofit/>
          </a:bodyPr>
          <a:lstStyle>
            <a:lvl1pPr marL="0" indent="0">
              <a:spcBef>
                <a:spcPts val="0"/>
              </a:spcBef>
              <a:buNone/>
              <a:defRPr sz="1700" b="1">
                <a:latin typeface="+mn-lt"/>
              </a:defRPr>
            </a:lvl1pPr>
          </a:lstStyle>
          <a:p>
            <a:pPr lvl="0"/>
            <a:r>
              <a:rPr lang="de-DE"/>
              <a:t>Subheadline, Calibri, 17pt</a:t>
            </a:r>
          </a:p>
        </p:txBody>
      </p:sp>
    </p:spTree>
    <p:extLst>
      <p:ext uri="{BB962C8B-B14F-4D97-AF65-F5344CB8AC3E}">
        <p14:creationId xmlns:p14="http://schemas.microsoft.com/office/powerpoint/2010/main" val="2098684152"/>
      </p:ext>
    </p:extLst>
  </p:cSld>
  <p:clrMapOvr>
    <a:masterClrMapping/>
  </p:clrMapOvr>
  <p:extLst>
    <p:ext uri="{DCECCB84-F9BA-43D5-87BE-67443E8EF086}">
      <p15:sldGuideLst xmlns:p15="http://schemas.microsoft.com/office/powerpoint/2012/main">
        <p15:guide id="1" pos="3432" userDrawn="1">
          <p15:clr>
            <a:srgbClr val="FBAE40"/>
          </p15:clr>
        </p15:guide>
        <p15:guide id="2" pos="2887"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Kapiteltrenner Insight Blue">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28CA68A-34BA-CFD8-A916-B2C1F9E4C778}"/>
              </a:ext>
            </a:extLst>
          </p:cNvPr>
          <p:cNvGraphicFramePr>
            <a:graphicFrameLocks noChangeAspect="1"/>
          </p:cNvGraphicFramePr>
          <p:nvPr userDrawn="1">
            <p:custDataLst>
              <p:tags r:id="rId1"/>
            </p:custDataLst>
            <p:extLst>
              <p:ext uri="{D42A27DB-BD31-4B8C-83A1-F6EECF244321}">
                <p14:modId xmlns:p14="http://schemas.microsoft.com/office/powerpoint/2010/main" val="25085800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28CA68A-34BA-CFD8-A916-B2C1F9E4C77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Textfeld 11">
            <a:extLst>
              <a:ext uri="{FF2B5EF4-FFF2-40B4-BE49-F238E27FC236}">
                <a16:creationId xmlns:a16="http://schemas.microsoft.com/office/drawing/2014/main" id="{3A22C448-E4FE-A20C-58B7-F99B11E591C2}"/>
              </a:ext>
            </a:extLst>
          </p:cNvPr>
          <p:cNvSpPr txBox="1"/>
          <p:nvPr userDrawn="1"/>
        </p:nvSpPr>
        <p:spPr>
          <a:xfrm>
            <a:off x="0" y="1"/>
            <a:ext cx="12192000" cy="6858000"/>
          </a:xfrm>
          <a:custGeom>
            <a:avLst/>
            <a:gdLst>
              <a:gd name="connsiteX0" fmla="*/ 4168766 w 12192000"/>
              <a:gd name="connsiteY0" fmla="*/ 6169024 h 6858000"/>
              <a:gd name="connsiteX1" fmla="*/ 4168766 w 12192000"/>
              <a:gd name="connsiteY1" fmla="*/ 6511924 h 6858000"/>
              <a:gd name="connsiteX2" fmla="*/ 4517051 w 12192000"/>
              <a:gd name="connsiteY2" fmla="*/ 6511924 h 6858000"/>
              <a:gd name="connsiteX3" fmla="*/ 4517051 w 12192000"/>
              <a:gd name="connsiteY3" fmla="*/ 6169024 h 6858000"/>
              <a:gd name="connsiteX4" fmla="*/ 3476617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 name="connsiteX8" fmla="*/ 0 w 12192000"/>
              <a:gd name="connsiteY8" fmla="*/ 6857999 h 6858000"/>
              <a:gd name="connsiteX9" fmla="*/ 3476617 w 12192000"/>
              <a:gd name="connsiteY9" fmla="*/ 6857999 h 6858000"/>
              <a:gd name="connsiteX10" fmla="*/ 3476617 w 12192000"/>
              <a:gd name="connsiteY10" fmla="*/ 6165849 h 6858000"/>
              <a:gd name="connsiteX11" fmla="*/ 4168766 w 12192000"/>
              <a:gd name="connsiteY11" fmla="*/ 6165849 h 6858000"/>
              <a:gd name="connsiteX12" fmla="*/ 4168766 w 12192000"/>
              <a:gd name="connsiteY12" fmla="*/ 5473702 h 6858000"/>
              <a:gd name="connsiteX13" fmla="*/ 3476617 w 12192000"/>
              <a:gd name="connsiteY13" fmla="*/ 5473702 h 6858000"/>
              <a:gd name="connsiteX14" fmla="*/ 3476617 w 12192000"/>
              <a:gd name="connsiteY14" fmla="*/ 5470527 h 6858000"/>
              <a:gd name="connsiteX15" fmla="*/ 3476617 w 12192000"/>
              <a:gd name="connsiteY15" fmla="*/ 4778380 h 6858000"/>
              <a:gd name="connsiteX16" fmla="*/ 3476617 w 12192000"/>
              <a:gd name="connsiteY16" fmla="*/ 692149 h 6858000"/>
              <a:gd name="connsiteX17" fmla="*/ 3824902 w 12192000"/>
              <a:gd name="connsiteY17" fmla="*/ 692149 h 6858000"/>
              <a:gd name="connsiteX18" fmla="*/ 3824902 w 12192000"/>
              <a:gd name="connsiteY18" fmla="*/ 349249 h 6858000"/>
              <a:gd name="connsiteX19" fmla="*/ 3476617 w 12192000"/>
              <a:gd name="connsiteY19" fmla="*/ 349249 h 6858000"/>
              <a:gd name="connsiteX20" fmla="*/ 3476617 w 12192000"/>
              <a:gd name="connsiteY20" fmla="*/ 692149 h 6858000"/>
              <a:gd name="connsiteX21" fmla="*/ 2784468 w 12192000"/>
              <a:gd name="connsiteY21" fmla="*/ 692149 h 6858000"/>
              <a:gd name="connsiteX22" fmla="*/ 2784468 w 12192000"/>
              <a:gd name="connsiteY22" fmla="*/ 2 h 6858000"/>
              <a:gd name="connsiteX23" fmla="*/ 3476617 w 12192000"/>
              <a:gd name="connsiteY23"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6858000">
                <a:moveTo>
                  <a:pt x="4168766" y="6169024"/>
                </a:moveTo>
                <a:lnTo>
                  <a:pt x="4168766" y="6511924"/>
                </a:lnTo>
                <a:lnTo>
                  <a:pt x="4517051" y="6511924"/>
                </a:lnTo>
                <a:lnTo>
                  <a:pt x="4517051" y="6169024"/>
                </a:lnTo>
                <a:close/>
                <a:moveTo>
                  <a:pt x="3476617" y="0"/>
                </a:moveTo>
                <a:lnTo>
                  <a:pt x="12192000" y="0"/>
                </a:lnTo>
                <a:lnTo>
                  <a:pt x="12192000" y="6858000"/>
                </a:lnTo>
                <a:lnTo>
                  <a:pt x="0" y="6858000"/>
                </a:lnTo>
                <a:lnTo>
                  <a:pt x="0" y="6857999"/>
                </a:lnTo>
                <a:lnTo>
                  <a:pt x="3476617" y="6857999"/>
                </a:lnTo>
                <a:lnTo>
                  <a:pt x="3476617" y="6165849"/>
                </a:lnTo>
                <a:lnTo>
                  <a:pt x="4168766" y="6165849"/>
                </a:lnTo>
                <a:lnTo>
                  <a:pt x="4168766" y="5473702"/>
                </a:lnTo>
                <a:lnTo>
                  <a:pt x="3476617" y="5473702"/>
                </a:lnTo>
                <a:lnTo>
                  <a:pt x="3476617" y="5470527"/>
                </a:lnTo>
                <a:lnTo>
                  <a:pt x="3476617" y="4778380"/>
                </a:lnTo>
                <a:lnTo>
                  <a:pt x="3476617" y="692149"/>
                </a:lnTo>
                <a:lnTo>
                  <a:pt x="3824902" y="692149"/>
                </a:lnTo>
                <a:lnTo>
                  <a:pt x="3824902" y="349249"/>
                </a:lnTo>
                <a:lnTo>
                  <a:pt x="3476617" y="349249"/>
                </a:lnTo>
                <a:lnTo>
                  <a:pt x="3476617" y="692149"/>
                </a:lnTo>
                <a:lnTo>
                  <a:pt x="2784468" y="692149"/>
                </a:lnTo>
                <a:lnTo>
                  <a:pt x="2784468" y="2"/>
                </a:lnTo>
                <a:lnTo>
                  <a:pt x="3476617" y="2"/>
                </a:lnTo>
                <a:close/>
              </a:path>
            </a:pathLst>
          </a:custGeom>
          <a:solidFill>
            <a:srgbClr val="5D9FFF"/>
          </a:solidFill>
          <a:ln>
            <a:noFill/>
          </a:ln>
        </p:spPr>
        <p:txBody>
          <a:bodyPr wrap="square" lIns="50800" tIns="50800" rIns="50800" bIns="50800" rtlCol="0" anchor="ctr">
            <a:noAutofit/>
          </a:bodyPr>
          <a:lstStyle/>
          <a:p>
            <a:pPr algn="ctr">
              <a:lnSpc>
                <a:spcPts val="2659"/>
              </a:lnSpc>
            </a:pPr>
            <a:endParaRPr lang="de-DE" noProof="0" dirty="0"/>
          </a:p>
        </p:txBody>
      </p:sp>
      <p:sp>
        <p:nvSpPr>
          <p:cNvPr id="6" name="Textplatzhalter 5">
            <a:extLst>
              <a:ext uri="{FF2B5EF4-FFF2-40B4-BE49-F238E27FC236}">
                <a16:creationId xmlns:a16="http://schemas.microsoft.com/office/drawing/2014/main" id="{A11E9E7F-72CB-70C1-39F1-E46150F1E856}"/>
              </a:ext>
            </a:extLst>
          </p:cNvPr>
          <p:cNvSpPr>
            <a:spLocks noGrp="1"/>
          </p:cNvSpPr>
          <p:nvPr>
            <p:ph type="body" sz="quarter" idx="10" hasCustomPrompt="1"/>
          </p:nvPr>
        </p:nvSpPr>
        <p:spPr>
          <a:xfrm>
            <a:off x="5370513" y="3999997"/>
            <a:ext cx="6126162" cy="369332"/>
          </a:xfrm>
        </p:spPr>
        <p:txBody>
          <a:bodyPr>
            <a:noAutofit/>
          </a:bodyPr>
          <a:lstStyle>
            <a:lvl1pPr marL="0" indent="0">
              <a:buFont typeface="Arial" panose="020B0604020202020204" pitchFamily="34" charset="0"/>
              <a:buNone/>
              <a:defRPr sz="2400"/>
            </a:lvl1pPr>
          </a:lstStyle>
          <a:p>
            <a:pPr lvl="0"/>
            <a:r>
              <a:rPr lang="de-DE"/>
              <a:t>Unterüberschrift, 24pt</a:t>
            </a:r>
            <a:endParaRPr lang="en-US"/>
          </a:p>
        </p:txBody>
      </p:sp>
      <p:sp>
        <p:nvSpPr>
          <p:cNvPr id="7" name="Titel 6">
            <a:extLst>
              <a:ext uri="{FF2B5EF4-FFF2-40B4-BE49-F238E27FC236}">
                <a16:creationId xmlns:a16="http://schemas.microsoft.com/office/drawing/2014/main" id="{E85CD43C-E635-A102-DAD9-688EA53CC4E9}"/>
              </a:ext>
            </a:extLst>
          </p:cNvPr>
          <p:cNvSpPr>
            <a:spLocks noGrp="1"/>
          </p:cNvSpPr>
          <p:nvPr>
            <p:ph type="title" hasCustomPrompt="1"/>
          </p:nvPr>
        </p:nvSpPr>
        <p:spPr>
          <a:xfrm>
            <a:off x="5370653" y="1906004"/>
            <a:ext cx="6126163" cy="1495794"/>
          </a:xfrm>
        </p:spPr>
        <p:txBody>
          <a:bodyPr vert="horz" anchor="b"/>
          <a:lstStyle>
            <a:lvl1pPr>
              <a:lnSpc>
                <a:spcPct val="90000"/>
              </a:lnSpc>
              <a:defRPr/>
            </a:lvl1pPr>
          </a:lstStyle>
          <a:p>
            <a:r>
              <a:rPr lang="de-DE"/>
              <a:t>Kapitelüberschrift, 54pt</a:t>
            </a:r>
            <a:endParaRPr lang="en-US"/>
          </a:p>
        </p:txBody>
      </p:sp>
    </p:spTree>
    <p:extLst>
      <p:ext uri="{BB962C8B-B14F-4D97-AF65-F5344CB8AC3E}">
        <p14:creationId xmlns:p14="http://schemas.microsoft.com/office/powerpoint/2010/main" val="38819316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Kapiteltrenner Focus Lime">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28CA68A-34BA-CFD8-A916-B2C1F9E4C778}"/>
              </a:ext>
            </a:extLst>
          </p:cNvPr>
          <p:cNvGraphicFramePr>
            <a:graphicFrameLocks noChangeAspect="1"/>
          </p:cNvGraphicFramePr>
          <p:nvPr userDrawn="1">
            <p:custDataLst>
              <p:tags r:id="rId1"/>
            </p:custDataLst>
            <p:extLst>
              <p:ext uri="{D42A27DB-BD31-4B8C-83A1-F6EECF244321}">
                <p14:modId xmlns:p14="http://schemas.microsoft.com/office/powerpoint/2010/main" val="25085800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28CA68A-34BA-CFD8-A916-B2C1F9E4C77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Textfeld 11">
            <a:extLst>
              <a:ext uri="{FF2B5EF4-FFF2-40B4-BE49-F238E27FC236}">
                <a16:creationId xmlns:a16="http://schemas.microsoft.com/office/drawing/2014/main" id="{3A22C448-E4FE-A20C-58B7-F99B11E591C2}"/>
              </a:ext>
            </a:extLst>
          </p:cNvPr>
          <p:cNvSpPr txBox="1"/>
          <p:nvPr userDrawn="1"/>
        </p:nvSpPr>
        <p:spPr>
          <a:xfrm>
            <a:off x="0" y="1"/>
            <a:ext cx="12192000" cy="6858000"/>
          </a:xfrm>
          <a:custGeom>
            <a:avLst/>
            <a:gdLst>
              <a:gd name="connsiteX0" fmla="*/ 4168766 w 12192000"/>
              <a:gd name="connsiteY0" fmla="*/ 6169024 h 6858000"/>
              <a:gd name="connsiteX1" fmla="*/ 4168766 w 12192000"/>
              <a:gd name="connsiteY1" fmla="*/ 6511924 h 6858000"/>
              <a:gd name="connsiteX2" fmla="*/ 4517051 w 12192000"/>
              <a:gd name="connsiteY2" fmla="*/ 6511924 h 6858000"/>
              <a:gd name="connsiteX3" fmla="*/ 4517051 w 12192000"/>
              <a:gd name="connsiteY3" fmla="*/ 6169024 h 6858000"/>
              <a:gd name="connsiteX4" fmla="*/ 3476617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 name="connsiteX8" fmla="*/ 0 w 12192000"/>
              <a:gd name="connsiteY8" fmla="*/ 6857999 h 6858000"/>
              <a:gd name="connsiteX9" fmla="*/ 3476617 w 12192000"/>
              <a:gd name="connsiteY9" fmla="*/ 6857999 h 6858000"/>
              <a:gd name="connsiteX10" fmla="*/ 3476617 w 12192000"/>
              <a:gd name="connsiteY10" fmla="*/ 6165849 h 6858000"/>
              <a:gd name="connsiteX11" fmla="*/ 4168766 w 12192000"/>
              <a:gd name="connsiteY11" fmla="*/ 6165849 h 6858000"/>
              <a:gd name="connsiteX12" fmla="*/ 4168766 w 12192000"/>
              <a:gd name="connsiteY12" fmla="*/ 5473702 h 6858000"/>
              <a:gd name="connsiteX13" fmla="*/ 3476617 w 12192000"/>
              <a:gd name="connsiteY13" fmla="*/ 5473702 h 6858000"/>
              <a:gd name="connsiteX14" fmla="*/ 3476617 w 12192000"/>
              <a:gd name="connsiteY14" fmla="*/ 5470527 h 6858000"/>
              <a:gd name="connsiteX15" fmla="*/ 3476617 w 12192000"/>
              <a:gd name="connsiteY15" fmla="*/ 4778380 h 6858000"/>
              <a:gd name="connsiteX16" fmla="*/ 3476617 w 12192000"/>
              <a:gd name="connsiteY16" fmla="*/ 692149 h 6858000"/>
              <a:gd name="connsiteX17" fmla="*/ 3824902 w 12192000"/>
              <a:gd name="connsiteY17" fmla="*/ 692149 h 6858000"/>
              <a:gd name="connsiteX18" fmla="*/ 3824902 w 12192000"/>
              <a:gd name="connsiteY18" fmla="*/ 349249 h 6858000"/>
              <a:gd name="connsiteX19" fmla="*/ 3476617 w 12192000"/>
              <a:gd name="connsiteY19" fmla="*/ 349249 h 6858000"/>
              <a:gd name="connsiteX20" fmla="*/ 3476617 w 12192000"/>
              <a:gd name="connsiteY20" fmla="*/ 692149 h 6858000"/>
              <a:gd name="connsiteX21" fmla="*/ 2784468 w 12192000"/>
              <a:gd name="connsiteY21" fmla="*/ 692149 h 6858000"/>
              <a:gd name="connsiteX22" fmla="*/ 2784468 w 12192000"/>
              <a:gd name="connsiteY22" fmla="*/ 2 h 6858000"/>
              <a:gd name="connsiteX23" fmla="*/ 3476617 w 12192000"/>
              <a:gd name="connsiteY23"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6858000">
                <a:moveTo>
                  <a:pt x="4168766" y="6169024"/>
                </a:moveTo>
                <a:lnTo>
                  <a:pt x="4168766" y="6511924"/>
                </a:lnTo>
                <a:lnTo>
                  <a:pt x="4517051" y="6511924"/>
                </a:lnTo>
                <a:lnTo>
                  <a:pt x="4517051" y="6169024"/>
                </a:lnTo>
                <a:close/>
                <a:moveTo>
                  <a:pt x="3476617" y="0"/>
                </a:moveTo>
                <a:lnTo>
                  <a:pt x="12192000" y="0"/>
                </a:lnTo>
                <a:lnTo>
                  <a:pt x="12192000" y="6858000"/>
                </a:lnTo>
                <a:lnTo>
                  <a:pt x="0" y="6858000"/>
                </a:lnTo>
                <a:lnTo>
                  <a:pt x="0" y="6857999"/>
                </a:lnTo>
                <a:lnTo>
                  <a:pt x="3476617" y="6857999"/>
                </a:lnTo>
                <a:lnTo>
                  <a:pt x="3476617" y="6165849"/>
                </a:lnTo>
                <a:lnTo>
                  <a:pt x="4168766" y="6165849"/>
                </a:lnTo>
                <a:lnTo>
                  <a:pt x="4168766" y="5473702"/>
                </a:lnTo>
                <a:lnTo>
                  <a:pt x="3476617" y="5473702"/>
                </a:lnTo>
                <a:lnTo>
                  <a:pt x="3476617" y="5470527"/>
                </a:lnTo>
                <a:lnTo>
                  <a:pt x="3476617" y="4778380"/>
                </a:lnTo>
                <a:lnTo>
                  <a:pt x="3476617" y="692149"/>
                </a:lnTo>
                <a:lnTo>
                  <a:pt x="3824902" y="692149"/>
                </a:lnTo>
                <a:lnTo>
                  <a:pt x="3824902" y="349249"/>
                </a:lnTo>
                <a:lnTo>
                  <a:pt x="3476617" y="349249"/>
                </a:lnTo>
                <a:lnTo>
                  <a:pt x="3476617" y="692149"/>
                </a:lnTo>
                <a:lnTo>
                  <a:pt x="2784468" y="692149"/>
                </a:lnTo>
                <a:lnTo>
                  <a:pt x="2784468" y="2"/>
                </a:lnTo>
                <a:lnTo>
                  <a:pt x="3476617" y="2"/>
                </a:lnTo>
                <a:close/>
              </a:path>
            </a:pathLst>
          </a:custGeom>
          <a:solidFill>
            <a:schemeClr val="accent1"/>
          </a:solidFill>
          <a:ln>
            <a:noFill/>
          </a:ln>
        </p:spPr>
        <p:txBody>
          <a:bodyPr wrap="square" lIns="50800" tIns="50800" rIns="50800" bIns="50800" rtlCol="0" anchor="ctr">
            <a:noAutofit/>
          </a:bodyPr>
          <a:lstStyle/>
          <a:p>
            <a:pPr algn="ctr">
              <a:lnSpc>
                <a:spcPts val="2659"/>
              </a:lnSpc>
            </a:pPr>
            <a:endParaRPr lang="de-DE" noProof="0" dirty="0"/>
          </a:p>
        </p:txBody>
      </p:sp>
      <p:sp>
        <p:nvSpPr>
          <p:cNvPr id="6" name="Textplatzhalter 5">
            <a:extLst>
              <a:ext uri="{FF2B5EF4-FFF2-40B4-BE49-F238E27FC236}">
                <a16:creationId xmlns:a16="http://schemas.microsoft.com/office/drawing/2014/main" id="{A11E9E7F-72CB-70C1-39F1-E46150F1E856}"/>
              </a:ext>
            </a:extLst>
          </p:cNvPr>
          <p:cNvSpPr>
            <a:spLocks noGrp="1"/>
          </p:cNvSpPr>
          <p:nvPr>
            <p:ph type="body" sz="quarter" idx="10" hasCustomPrompt="1"/>
          </p:nvPr>
        </p:nvSpPr>
        <p:spPr>
          <a:xfrm>
            <a:off x="5370513" y="3999997"/>
            <a:ext cx="6126162" cy="369332"/>
          </a:xfrm>
        </p:spPr>
        <p:txBody>
          <a:bodyPr>
            <a:noAutofit/>
          </a:bodyPr>
          <a:lstStyle>
            <a:lvl1pPr marL="0" indent="0">
              <a:buFont typeface="Arial" panose="020B0604020202020204" pitchFamily="34" charset="0"/>
              <a:buNone/>
              <a:defRPr sz="2400"/>
            </a:lvl1pPr>
          </a:lstStyle>
          <a:p>
            <a:pPr lvl="0"/>
            <a:r>
              <a:rPr lang="de-DE"/>
              <a:t>Unterüberschrift, 24pt</a:t>
            </a:r>
            <a:endParaRPr lang="en-US"/>
          </a:p>
        </p:txBody>
      </p:sp>
      <p:sp>
        <p:nvSpPr>
          <p:cNvPr id="7" name="Titel 6">
            <a:extLst>
              <a:ext uri="{FF2B5EF4-FFF2-40B4-BE49-F238E27FC236}">
                <a16:creationId xmlns:a16="http://schemas.microsoft.com/office/drawing/2014/main" id="{E85CD43C-E635-A102-DAD9-688EA53CC4E9}"/>
              </a:ext>
            </a:extLst>
          </p:cNvPr>
          <p:cNvSpPr>
            <a:spLocks noGrp="1"/>
          </p:cNvSpPr>
          <p:nvPr>
            <p:ph type="title" hasCustomPrompt="1"/>
          </p:nvPr>
        </p:nvSpPr>
        <p:spPr>
          <a:xfrm>
            <a:off x="5370653" y="1906004"/>
            <a:ext cx="6126163" cy="1495794"/>
          </a:xfrm>
        </p:spPr>
        <p:txBody>
          <a:bodyPr vert="horz" anchor="b"/>
          <a:lstStyle>
            <a:lvl1pPr>
              <a:lnSpc>
                <a:spcPct val="90000"/>
              </a:lnSpc>
              <a:defRPr/>
            </a:lvl1pPr>
          </a:lstStyle>
          <a:p>
            <a:r>
              <a:rPr lang="de-DE"/>
              <a:t>Kapitelüberschrift, 54pt</a:t>
            </a:r>
            <a:endParaRPr lang="en-US"/>
          </a:p>
        </p:txBody>
      </p:sp>
    </p:spTree>
    <p:extLst>
      <p:ext uri="{BB962C8B-B14F-4D97-AF65-F5344CB8AC3E}">
        <p14:creationId xmlns:p14="http://schemas.microsoft.com/office/powerpoint/2010/main" val="35067701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Kapiteltrenner Pulse Pink">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28CA68A-34BA-CFD8-A916-B2C1F9E4C778}"/>
              </a:ext>
            </a:extLst>
          </p:cNvPr>
          <p:cNvGraphicFramePr>
            <a:graphicFrameLocks noChangeAspect="1"/>
          </p:cNvGraphicFramePr>
          <p:nvPr userDrawn="1">
            <p:custDataLst>
              <p:tags r:id="rId1"/>
            </p:custDataLst>
            <p:extLst>
              <p:ext uri="{D42A27DB-BD31-4B8C-83A1-F6EECF244321}">
                <p14:modId xmlns:p14="http://schemas.microsoft.com/office/powerpoint/2010/main" val="25085800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28CA68A-34BA-CFD8-A916-B2C1F9E4C77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Textfeld 11">
            <a:extLst>
              <a:ext uri="{FF2B5EF4-FFF2-40B4-BE49-F238E27FC236}">
                <a16:creationId xmlns:a16="http://schemas.microsoft.com/office/drawing/2014/main" id="{3A22C448-E4FE-A20C-58B7-F99B11E591C2}"/>
              </a:ext>
            </a:extLst>
          </p:cNvPr>
          <p:cNvSpPr txBox="1"/>
          <p:nvPr userDrawn="1"/>
        </p:nvSpPr>
        <p:spPr>
          <a:xfrm>
            <a:off x="0" y="1"/>
            <a:ext cx="12192000" cy="6858000"/>
          </a:xfrm>
          <a:custGeom>
            <a:avLst/>
            <a:gdLst>
              <a:gd name="connsiteX0" fmla="*/ 4168766 w 12192000"/>
              <a:gd name="connsiteY0" fmla="*/ 6169024 h 6858000"/>
              <a:gd name="connsiteX1" fmla="*/ 4168766 w 12192000"/>
              <a:gd name="connsiteY1" fmla="*/ 6511924 h 6858000"/>
              <a:gd name="connsiteX2" fmla="*/ 4517051 w 12192000"/>
              <a:gd name="connsiteY2" fmla="*/ 6511924 h 6858000"/>
              <a:gd name="connsiteX3" fmla="*/ 4517051 w 12192000"/>
              <a:gd name="connsiteY3" fmla="*/ 6169024 h 6858000"/>
              <a:gd name="connsiteX4" fmla="*/ 3476617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 name="connsiteX8" fmla="*/ 0 w 12192000"/>
              <a:gd name="connsiteY8" fmla="*/ 6857999 h 6858000"/>
              <a:gd name="connsiteX9" fmla="*/ 3476617 w 12192000"/>
              <a:gd name="connsiteY9" fmla="*/ 6857999 h 6858000"/>
              <a:gd name="connsiteX10" fmla="*/ 3476617 w 12192000"/>
              <a:gd name="connsiteY10" fmla="*/ 6165849 h 6858000"/>
              <a:gd name="connsiteX11" fmla="*/ 4168766 w 12192000"/>
              <a:gd name="connsiteY11" fmla="*/ 6165849 h 6858000"/>
              <a:gd name="connsiteX12" fmla="*/ 4168766 w 12192000"/>
              <a:gd name="connsiteY12" fmla="*/ 5473702 h 6858000"/>
              <a:gd name="connsiteX13" fmla="*/ 3476617 w 12192000"/>
              <a:gd name="connsiteY13" fmla="*/ 5473702 h 6858000"/>
              <a:gd name="connsiteX14" fmla="*/ 3476617 w 12192000"/>
              <a:gd name="connsiteY14" fmla="*/ 5470527 h 6858000"/>
              <a:gd name="connsiteX15" fmla="*/ 3476617 w 12192000"/>
              <a:gd name="connsiteY15" fmla="*/ 4778380 h 6858000"/>
              <a:gd name="connsiteX16" fmla="*/ 3476617 w 12192000"/>
              <a:gd name="connsiteY16" fmla="*/ 692149 h 6858000"/>
              <a:gd name="connsiteX17" fmla="*/ 3824902 w 12192000"/>
              <a:gd name="connsiteY17" fmla="*/ 692149 h 6858000"/>
              <a:gd name="connsiteX18" fmla="*/ 3824902 w 12192000"/>
              <a:gd name="connsiteY18" fmla="*/ 349249 h 6858000"/>
              <a:gd name="connsiteX19" fmla="*/ 3476617 w 12192000"/>
              <a:gd name="connsiteY19" fmla="*/ 349249 h 6858000"/>
              <a:gd name="connsiteX20" fmla="*/ 3476617 w 12192000"/>
              <a:gd name="connsiteY20" fmla="*/ 692149 h 6858000"/>
              <a:gd name="connsiteX21" fmla="*/ 2784468 w 12192000"/>
              <a:gd name="connsiteY21" fmla="*/ 692149 h 6858000"/>
              <a:gd name="connsiteX22" fmla="*/ 2784468 w 12192000"/>
              <a:gd name="connsiteY22" fmla="*/ 2 h 6858000"/>
              <a:gd name="connsiteX23" fmla="*/ 3476617 w 12192000"/>
              <a:gd name="connsiteY23"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6858000">
                <a:moveTo>
                  <a:pt x="4168766" y="6169024"/>
                </a:moveTo>
                <a:lnTo>
                  <a:pt x="4168766" y="6511924"/>
                </a:lnTo>
                <a:lnTo>
                  <a:pt x="4517051" y="6511924"/>
                </a:lnTo>
                <a:lnTo>
                  <a:pt x="4517051" y="6169024"/>
                </a:lnTo>
                <a:close/>
                <a:moveTo>
                  <a:pt x="3476617" y="0"/>
                </a:moveTo>
                <a:lnTo>
                  <a:pt x="12192000" y="0"/>
                </a:lnTo>
                <a:lnTo>
                  <a:pt x="12192000" y="6858000"/>
                </a:lnTo>
                <a:lnTo>
                  <a:pt x="0" y="6858000"/>
                </a:lnTo>
                <a:lnTo>
                  <a:pt x="0" y="6857999"/>
                </a:lnTo>
                <a:lnTo>
                  <a:pt x="3476617" y="6857999"/>
                </a:lnTo>
                <a:lnTo>
                  <a:pt x="3476617" y="6165849"/>
                </a:lnTo>
                <a:lnTo>
                  <a:pt x="4168766" y="6165849"/>
                </a:lnTo>
                <a:lnTo>
                  <a:pt x="4168766" y="5473702"/>
                </a:lnTo>
                <a:lnTo>
                  <a:pt x="3476617" y="5473702"/>
                </a:lnTo>
                <a:lnTo>
                  <a:pt x="3476617" y="5470527"/>
                </a:lnTo>
                <a:lnTo>
                  <a:pt x="3476617" y="4778380"/>
                </a:lnTo>
                <a:lnTo>
                  <a:pt x="3476617" y="692149"/>
                </a:lnTo>
                <a:lnTo>
                  <a:pt x="3824902" y="692149"/>
                </a:lnTo>
                <a:lnTo>
                  <a:pt x="3824902" y="349249"/>
                </a:lnTo>
                <a:lnTo>
                  <a:pt x="3476617" y="349249"/>
                </a:lnTo>
                <a:lnTo>
                  <a:pt x="3476617" y="692149"/>
                </a:lnTo>
                <a:lnTo>
                  <a:pt x="2784468" y="692149"/>
                </a:lnTo>
                <a:lnTo>
                  <a:pt x="2784468" y="2"/>
                </a:lnTo>
                <a:lnTo>
                  <a:pt x="3476617" y="2"/>
                </a:lnTo>
                <a:close/>
              </a:path>
            </a:pathLst>
          </a:custGeom>
          <a:solidFill>
            <a:schemeClr val="accent2"/>
          </a:solidFill>
          <a:ln>
            <a:noFill/>
          </a:ln>
        </p:spPr>
        <p:txBody>
          <a:bodyPr wrap="square" lIns="50800" tIns="50800" rIns="50800" bIns="50800" rtlCol="0" anchor="ctr">
            <a:noAutofit/>
          </a:bodyPr>
          <a:lstStyle/>
          <a:p>
            <a:pPr algn="ctr">
              <a:lnSpc>
                <a:spcPts val="2659"/>
              </a:lnSpc>
            </a:pPr>
            <a:endParaRPr lang="de-DE" noProof="0" dirty="0"/>
          </a:p>
        </p:txBody>
      </p:sp>
      <p:sp>
        <p:nvSpPr>
          <p:cNvPr id="6" name="Textplatzhalter 5">
            <a:extLst>
              <a:ext uri="{FF2B5EF4-FFF2-40B4-BE49-F238E27FC236}">
                <a16:creationId xmlns:a16="http://schemas.microsoft.com/office/drawing/2014/main" id="{A11E9E7F-72CB-70C1-39F1-E46150F1E856}"/>
              </a:ext>
            </a:extLst>
          </p:cNvPr>
          <p:cNvSpPr>
            <a:spLocks noGrp="1"/>
          </p:cNvSpPr>
          <p:nvPr>
            <p:ph type="body" sz="quarter" idx="10" hasCustomPrompt="1"/>
          </p:nvPr>
        </p:nvSpPr>
        <p:spPr>
          <a:xfrm>
            <a:off x="5370513" y="3999997"/>
            <a:ext cx="6126162" cy="369332"/>
          </a:xfrm>
        </p:spPr>
        <p:txBody>
          <a:bodyPr>
            <a:noAutofit/>
          </a:bodyPr>
          <a:lstStyle>
            <a:lvl1pPr marL="0" indent="0">
              <a:buFont typeface="Arial" panose="020B0604020202020204" pitchFamily="34" charset="0"/>
              <a:buNone/>
              <a:defRPr sz="2400"/>
            </a:lvl1pPr>
          </a:lstStyle>
          <a:p>
            <a:pPr lvl="0"/>
            <a:r>
              <a:rPr lang="de-DE"/>
              <a:t>Unterüberschrift, 24pt</a:t>
            </a:r>
            <a:endParaRPr lang="en-US"/>
          </a:p>
        </p:txBody>
      </p:sp>
      <p:sp>
        <p:nvSpPr>
          <p:cNvPr id="7" name="Titel 6">
            <a:extLst>
              <a:ext uri="{FF2B5EF4-FFF2-40B4-BE49-F238E27FC236}">
                <a16:creationId xmlns:a16="http://schemas.microsoft.com/office/drawing/2014/main" id="{E85CD43C-E635-A102-DAD9-688EA53CC4E9}"/>
              </a:ext>
            </a:extLst>
          </p:cNvPr>
          <p:cNvSpPr>
            <a:spLocks noGrp="1"/>
          </p:cNvSpPr>
          <p:nvPr>
            <p:ph type="title" hasCustomPrompt="1"/>
          </p:nvPr>
        </p:nvSpPr>
        <p:spPr>
          <a:xfrm>
            <a:off x="5370653" y="1906004"/>
            <a:ext cx="6126163" cy="1495794"/>
          </a:xfrm>
        </p:spPr>
        <p:txBody>
          <a:bodyPr vert="horz" anchor="b"/>
          <a:lstStyle>
            <a:lvl1pPr>
              <a:lnSpc>
                <a:spcPct val="90000"/>
              </a:lnSpc>
              <a:defRPr/>
            </a:lvl1pPr>
          </a:lstStyle>
          <a:p>
            <a:r>
              <a:rPr lang="de-DE"/>
              <a:t>Kapitelüberschrift, 54pt</a:t>
            </a:r>
            <a:endParaRPr lang="en-US"/>
          </a:p>
        </p:txBody>
      </p:sp>
    </p:spTree>
    <p:extLst>
      <p:ext uri="{BB962C8B-B14F-4D97-AF65-F5344CB8AC3E}">
        <p14:creationId xmlns:p14="http://schemas.microsoft.com/office/powerpoint/2010/main" val="27176443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Kapiteltrenner Data Min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28CA68A-34BA-CFD8-A916-B2C1F9E4C778}"/>
              </a:ext>
            </a:extLst>
          </p:cNvPr>
          <p:cNvGraphicFramePr>
            <a:graphicFrameLocks noChangeAspect="1"/>
          </p:cNvGraphicFramePr>
          <p:nvPr userDrawn="1">
            <p:custDataLst>
              <p:tags r:id="rId1"/>
            </p:custDataLst>
            <p:extLst>
              <p:ext uri="{D42A27DB-BD31-4B8C-83A1-F6EECF244321}">
                <p14:modId xmlns:p14="http://schemas.microsoft.com/office/powerpoint/2010/main" val="25085800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28CA68A-34BA-CFD8-A916-B2C1F9E4C77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Textfeld 11">
            <a:extLst>
              <a:ext uri="{FF2B5EF4-FFF2-40B4-BE49-F238E27FC236}">
                <a16:creationId xmlns:a16="http://schemas.microsoft.com/office/drawing/2014/main" id="{3A22C448-E4FE-A20C-58B7-F99B11E591C2}"/>
              </a:ext>
            </a:extLst>
          </p:cNvPr>
          <p:cNvSpPr txBox="1"/>
          <p:nvPr userDrawn="1"/>
        </p:nvSpPr>
        <p:spPr>
          <a:xfrm>
            <a:off x="0" y="1"/>
            <a:ext cx="12192000" cy="6858000"/>
          </a:xfrm>
          <a:custGeom>
            <a:avLst/>
            <a:gdLst>
              <a:gd name="connsiteX0" fmla="*/ 4168766 w 12192000"/>
              <a:gd name="connsiteY0" fmla="*/ 6169024 h 6858000"/>
              <a:gd name="connsiteX1" fmla="*/ 4168766 w 12192000"/>
              <a:gd name="connsiteY1" fmla="*/ 6511924 h 6858000"/>
              <a:gd name="connsiteX2" fmla="*/ 4517051 w 12192000"/>
              <a:gd name="connsiteY2" fmla="*/ 6511924 h 6858000"/>
              <a:gd name="connsiteX3" fmla="*/ 4517051 w 12192000"/>
              <a:gd name="connsiteY3" fmla="*/ 6169024 h 6858000"/>
              <a:gd name="connsiteX4" fmla="*/ 3476617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 name="connsiteX8" fmla="*/ 0 w 12192000"/>
              <a:gd name="connsiteY8" fmla="*/ 6857999 h 6858000"/>
              <a:gd name="connsiteX9" fmla="*/ 3476617 w 12192000"/>
              <a:gd name="connsiteY9" fmla="*/ 6857999 h 6858000"/>
              <a:gd name="connsiteX10" fmla="*/ 3476617 w 12192000"/>
              <a:gd name="connsiteY10" fmla="*/ 6165849 h 6858000"/>
              <a:gd name="connsiteX11" fmla="*/ 4168766 w 12192000"/>
              <a:gd name="connsiteY11" fmla="*/ 6165849 h 6858000"/>
              <a:gd name="connsiteX12" fmla="*/ 4168766 w 12192000"/>
              <a:gd name="connsiteY12" fmla="*/ 5473702 h 6858000"/>
              <a:gd name="connsiteX13" fmla="*/ 3476617 w 12192000"/>
              <a:gd name="connsiteY13" fmla="*/ 5473702 h 6858000"/>
              <a:gd name="connsiteX14" fmla="*/ 3476617 w 12192000"/>
              <a:gd name="connsiteY14" fmla="*/ 5470527 h 6858000"/>
              <a:gd name="connsiteX15" fmla="*/ 3476617 w 12192000"/>
              <a:gd name="connsiteY15" fmla="*/ 4778380 h 6858000"/>
              <a:gd name="connsiteX16" fmla="*/ 3476617 w 12192000"/>
              <a:gd name="connsiteY16" fmla="*/ 692149 h 6858000"/>
              <a:gd name="connsiteX17" fmla="*/ 3824902 w 12192000"/>
              <a:gd name="connsiteY17" fmla="*/ 692149 h 6858000"/>
              <a:gd name="connsiteX18" fmla="*/ 3824902 w 12192000"/>
              <a:gd name="connsiteY18" fmla="*/ 349249 h 6858000"/>
              <a:gd name="connsiteX19" fmla="*/ 3476617 w 12192000"/>
              <a:gd name="connsiteY19" fmla="*/ 349249 h 6858000"/>
              <a:gd name="connsiteX20" fmla="*/ 3476617 w 12192000"/>
              <a:gd name="connsiteY20" fmla="*/ 692149 h 6858000"/>
              <a:gd name="connsiteX21" fmla="*/ 2784468 w 12192000"/>
              <a:gd name="connsiteY21" fmla="*/ 692149 h 6858000"/>
              <a:gd name="connsiteX22" fmla="*/ 2784468 w 12192000"/>
              <a:gd name="connsiteY22" fmla="*/ 2 h 6858000"/>
              <a:gd name="connsiteX23" fmla="*/ 3476617 w 12192000"/>
              <a:gd name="connsiteY23"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6858000">
                <a:moveTo>
                  <a:pt x="4168766" y="6169024"/>
                </a:moveTo>
                <a:lnTo>
                  <a:pt x="4168766" y="6511924"/>
                </a:lnTo>
                <a:lnTo>
                  <a:pt x="4517051" y="6511924"/>
                </a:lnTo>
                <a:lnTo>
                  <a:pt x="4517051" y="6169024"/>
                </a:lnTo>
                <a:close/>
                <a:moveTo>
                  <a:pt x="3476617" y="0"/>
                </a:moveTo>
                <a:lnTo>
                  <a:pt x="12192000" y="0"/>
                </a:lnTo>
                <a:lnTo>
                  <a:pt x="12192000" y="6858000"/>
                </a:lnTo>
                <a:lnTo>
                  <a:pt x="0" y="6858000"/>
                </a:lnTo>
                <a:lnTo>
                  <a:pt x="0" y="6857999"/>
                </a:lnTo>
                <a:lnTo>
                  <a:pt x="3476617" y="6857999"/>
                </a:lnTo>
                <a:lnTo>
                  <a:pt x="3476617" y="6165849"/>
                </a:lnTo>
                <a:lnTo>
                  <a:pt x="4168766" y="6165849"/>
                </a:lnTo>
                <a:lnTo>
                  <a:pt x="4168766" y="5473702"/>
                </a:lnTo>
                <a:lnTo>
                  <a:pt x="3476617" y="5473702"/>
                </a:lnTo>
                <a:lnTo>
                  <a:pt x="3476617" y="5470527"/>
                </a:lnTo>
                <a:lnTo>
                  <a:pt x="3476617" y="4778380"/>
                </a:lnTo>
                <a:lnTo>
                  <a:pt x="3476617" y="692149"/>
                </a:lnTo>
                <a:lnTo>
                  <a:pt x="3824902" y="692149"/>
                </a:lnTo>
                <a:lnTo>
                  <a:pt x="3824902" y="349249"/>
                </a:lnTo>
                <a:lnTo>
                  <a:pt x="3476617" y="349249"/>
                </a:lnTo>
                <a:lnTo>
                  <a:pt x="3476617" y="692149"/>
                </a:lnTo>
                <a:lnTo>
                  <a:pt x="2784468" y="692149"/>
                </a:lnTo>
                <a:lnTo>
                  <a:pt x="2784468" y="2"/>
                </a:lnTo>
                <a:lnTo>
                  <a:pt x="3476617" y="2"/>
                </a:lnTo>
                <a:close/>
              </a:path>
            </a:pathLst>
          </a:custGeom>
          <a:solidFill>
            <a:schemeClr val="accent3"/>
          </a:solidFill>
          <a:ln>
            <a:noFill/>
          </a:ln>
        </p:spPr>
        <p:txBody>
          <a:bodyPr wrap="square" lIns="50800" tIns="50800" rIns="50800" bIns="50800" rtlCol="0" anchor="ctr">
            <a:noAutofit/>
          </a:bodyPr>
          <a:lstStyle/>
          <a:p>
            <a:pPr algn="ctr">
              <a:lnSpc>
                <a:spcPts val="2659"/>
              </a:lnSpc>
            </a:pPr>
            <a:endParaRPr lang="de-DE" noProof="0" dirty="0"/>
          </a:p>
        </p:txBody>
      </p:sp>
      <p:sp>
        <p:nvSpPr>
          <p:cNvPr id="6" name="Textplatzhalter 5">
            <a:extLst>
              <a:ext uri="{FF2B5EF4-FFF2-40B4-BE49-F238E27FC236}">
                <a16:creationId xmlns:a16="http://schemas.microsoft.com/office/drawing/2014/main" id="{A11E9E7F-72CB-70C1-39F1-E46150F1E856}"/>
              </a:ext>
            </a:extLst>
          </p:cNvPr>
          <p:cNvSpPr>
            <a:spLocks noGrp="1"/>
          </p:cNvSpPr>
          <p:nvPr>
            <p:ph type="body" sz="quarter" idx="10" hasCustomPrompt="1"/>
          </p:nvPr>
        </p:nvSpPr>
        <p:spPr>
          <a:xfrm>
            <a:off x="5370513" y="3999997"/>
            <a:ext cx="6126162" cy="369332"/>
          </a:xfrm>
        </p:spPr>
        <p:txBody>
          <a:bodyPr>
            <a:noAutofit/>
          </a:bodyPr>
          <a:lstStyle>
            <a:lvl1pPr marL="0" indent="0">
              <a:buFont typeface="Arial" panose="020B0604020202020204" pitchFamily="34" charset="0"/>
              <a:buNone/>
              <a:defRPr sz="2400"/>
            </a:lvl1pPr>
          </a:lstStyle>
          <a:p>
            <a:pPr lvl="0"/>
            <a:r>
              <a:rPr lang="de-DE"/>
              <a:t>Unterüberschrift, 24pt</a:t>
            </a:r>
            <a:endParaRPr lang="en-US"/>
          </a:p>
        </p:txBody>
      </p:sp>
      <p:sp>
        <p:nvSpPr>
          <p:cNvPr id="7" name="Titel 6">
            <a:extLst>
              <a:ext uri="{FF2B5EF4-FFF2-40B4-BE49-F238E27FC236}">
                <a16:creationId xmlns:a16="http://schemas.microsoft.com/office/drawing/2014/main" id="{E85CD43C-E635-A102-DAD9-688EA53CC4E9}"/>
              </a:ext>
            </a:extLst>
          </p:cNvPr>
          <p:cNvSpPr>
            <a:spLocks noGrp="1"/>
          </p:cNvSpPr>
          <p:nvPr>
            <p:ph type="title" hasCustomPrompt="1"/>
          </p:nvPr>
        </p:nvSpPr>
        <p:spPr>
          <a:xfrm>
            <a:off x="5370653" y="1906004"/>
            <a:ext cx="6126163" cy="1495794"/>
          </a:xfrm>
        </p:spPr>
        <p:txBody>
          <a:bodyPr vert="horz" anchor="b"/>
          <a:lstStyle>
            <a:lvl1pPr>
              <a:lnSpc>
                <a:spcPct val="90000"/>
              </a:lnSpc>
              <a:defRPr/>
            </a:lvl1pPr>
          </a:lstStyle>
          <a:p>
            <a:r>
              <a:rPr lang="de-DE"/>
              <a:t>Kapitelüberschrift, 54pt</a:t>
            </a:r>
            <a:endParaRPr lang="en-US"/>
          </a:p>
        </p:txBody>
      </p:sp>
    </p:spTree>
    <p:extLst>
      <p:ext uri="{BB962C8B-B14F-4D97-AF65-F5344CB8AC3E}">
        <p14:creationId xmlns:p14="http://schemas.microsoft.com/office/powerpoint/2010/main" val="15086407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Kapiteltrenner Logic Viole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28CA68A-34BA-CFD8-A916-B2C1F9E4C778}"/>
              </a:ext>
            </a:extLst>
          </p:cNvPr>
          <p:cNvGraphicFramePr>
            <a:graphicFrameLocks noChangeAspect="1"/>
          </p:cNvGraphicFramePr>
          <p:nvPr userDrawn="1">
            <p:custDataLst>
              <p:tags r:id="rId1"/>
            </p:custDataLst>
            <p:extLst>
              <p:ext uri="{D42A27DB-BD31-4B8C-83A1-F6EECF244321}">
                <p14:modId xmlns:p14="http://schemas.microsoft.com/office/powerpoint/2010/main" val="25085800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28CA68A-34BA-CFD8-A916-B2C1F9E4C77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Textfeld 11">
            <a:extLst>
              <a:ext uri="{FF2B5EF4-FFF2-40B4-BE49-F238E27FC236}">
                <a16:creationId xmlns:a16="http://schemas.microsoft.com/office/drawing/2014/main" id="{3A22C448-E4FE-A20C-58B7-F99B11E591C2}"/>
              </a:ext>
            </a:extLst>
          </p:cNvPr>
          <p:cNvSpPr txBox="1"/>
          <p:nvPr userDrawn="1"/>
        </p:nvSpPr>
        <p:spPr>
          <a:xfrm>
            <a:off x="0" y="1"/>
            <a:ext cx="12192000" cy="6858000"/>
          </a:xfrm>
          <a:custGeom>
            <a:avLst/>
            <a:gdLst>
              <a:gd name="connsiteX0" fmla="*/ 4168766 w 12192000"/>
              <a:gd name="connsiteY0" fmla="*/ 6169024 h 6858000"/>
              <a:gd name="connsiteX1" fmla="*/ 4168766 w 12192000"/>
              <a:gd name="connsiteY1" fmla="*/ 6511924 h 6858000"/>
              <a:gd name="connsiteX2" fmla="*/ 4517051 w 12192000"/>
              <a:gd name="connsiteY2" fmla="*/ 6511924 h 6858000"/>
              <a:gd name="connsiteX3" fmla="*/ 4517051 w 12192000"/>
              <a:gd name="connsiteY3" fmla="*/ 6169024 h 6858000"/>
              <a:gd name="connsiteX4" fmla="*/ 3476617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 name="connsiteX8" fmla="*/ 0 w 12192000"/>
              <a:gd name="connsiteY8" fmla="*/ 6857999 h 6858000"/>
              <a:gd name="connsiteX9" fmla="*/ 3476617 w 12192000"/>
              <a:gd name="connsiteY9" fmla="*/ 6857999 h 6858000"/>
              <a:gd name="connsiteX10" fmla="*/ 3476617 w 12192000"/>
              <a:gd name="connsiteY10" fmla="*/ 6165849 h 6858000"/>
              <a:gd name="connsiteX11" fmla="*/ 4168766 w 12192000"/>
              <a:gd name="connsiteY11" fmla="*/ 6165849 h 6858000"/>
              <a:gd name="connsiteX12" fmla="*/ 4168766 w 12192000"/>
              <a:gd name="connsiteY12" fmla="*/ 5473702 h 6858000"/>
              <a:gd name="connsiteX13" fmla="*/ 3476617 w 12192000"/>
              <a:gd name="connsiteY13" fmla="*/ 5473702 h 6858000"/>
              <a:gd name="connsiteX14" fmla="*/ 3476617 w 12192000"/>
              <a:gd name="connsiteY14" fmla="*/ 5470527 h 6858000"/>
              <a:gd name="connsiteX15" fmla="*/ 3476617 w 12192000"/>
              <a:gd name="connsiteY15" fmla="*/ 4778380 h 6858000"/>
              <a:gd name="connsiteX16" fmla="*/ 3476617 w 12192000"/>
              <a:gd name="connsiteY16" fmla="*/ 692149 h 6858000"/>
              <a:gd name="connsiteX17" fmla="*/ 3824902 w 12192000"/>
              <a:gd name="connsiteY17" fmla="*/ 692149 h 6858000"/>
              <a:gd name="connsiteX18" fmla="*/ 3824902 w 12192000"/>
              <a:gd name="connsiteY18" fmla="*/ 349249 h 6858000"/>
              <a:gd name="connsiteX19" fmla="*/ 3476617 w 12192000"/>
              <a:gd name="connsiteY19" fmla="*/ 349249 h 6858000"/>
              <a:gd name="connsiteX20" fmla="*/ 3476617 w 12192000"/>
              <a:gd name="connsiteY20" fmla="*/ 692149 h 6858000"/>
              <a:gd name="connsiteX21" fmla="*/ 2784468 w 12192000"/>
              <a:gd name="connsiteY21" fmla="*/ 692149 h 6858000"/>
              <a:gd name="connsiteX22" fmla="*/ 2784468 w 12192000"/>
              <a:gd name="connsiteY22" fmla="*/ 2 h 6858000"/>
              <a:gd name="connsiteX23" fmla="*/ 3476617 w 12192000"/>
              <a:gd name="connsiteY23"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6858000">
                <a:moveTo>
                  <a:pt x="4168766" y="6169024"/>
                </a:moveTo>
                <a:lnTo>
                  <a:pt x="4168766" y="6511924"/>
                </a:lnTo>
                <a:lnTo>
                  <a:pt x="4517051" y="6511924"/>
                </a:lnTo>
                <a:lnTo>
                  <a:pt x="4517051" y="6169024"/>
                </a:lnTo>
                <a:close/>
                <a:moveTo>
                  <a:pt x="3476617" y="0"/>
                </a:moveTo>
                <a:lnTo>
                  <a:pt x="12192000" y="0"/>
                </a:lnTo>
                <a:lnTo>
                  <a:pt x="12192000" y="6858000"/>
                </a:lnTo>
                <a:lnTo>
                  <a:pt x="0" y="6858000"/>
                </a:lnTo>
                <a:lnTo>
                  <a:pt x="0" y="6857999"/>
                </a:lnTo>
                <a:lnTo>
                  <a:pt x="3476617" y="6857999"/>
                </a:lnTo>
                <a:lnTo>
                  <a:pt x="3476617" y="6165849"/>
                </a:lnTo>
                <a:lnTo>
                  <a:pt x="4168766" y="6165849"/>
                </a:lnTo>
                <a:lnTo>
                  <a:pt x="4168766" y="5473702"/>
                </a:lnTo>
                <a:lnTo>
                  <a:pt x="3476617" y="5473702"/>
                </a:lnTo>
                <a:lnTo>
                  <a:pt x="3476617" y="5470527"/>
                </a:lnTo>
                <a:lnTo>
                  <a:pt x="3476617" y="4778380"/>
                </a:lnTo>
                <a:lnTo>
                  <a:pt x="3476617" y="692149"/>
                </a:lnTo>
                <a:lnTo>
                  <a:pt x="3824902" y="692149"/>
                </a:lnTo>
                <a:lnTo>
                  <a:pt x="3824902" y="349249"/>
                </a:lnTo>
                <a:lnTo>
                  <a:pt x="3476617" y="349249"/>
                </a:lnTo>
                <a:lnTo>
                  <a:pt x="3476617" y="692149"/>
                </a:lnTo>
                <a:lnTo>
                  <a:pt x="2784468" y="692149"/>
                </a:lnTo>
                <a:lnTo>
                  <a:pt x="2784468" y="2"/>
                </a:lnTo>
                <a:lnTo>
                  <a:pt x="3476617" y="2"/>
                </a:lnTo>
                <a:close/>
              </a:path>
            </a:pathLst>
          </a:custGeom>
          <a:solidFill>
            <a:schemeClr val="accent4"/>
          </a:solidFill>
          <a:ln>
            <a:noFill/>
          </a:ln>
        </p:spPr>
        <p:txBody>
          <a:bodyPr wrap="square" lIns="50800" tIns="50800" rIns="50800" bIns="50800" rtlCol="0" anchor="ctr">
            <a:noAutofit/>
          </a:bodyPr>
          <a:lstStyle/>
          <a:p>
            <a:pPr algn="ctr">
              <a:lnSpc>
                <a:spcPts val="2659"/>
              </a:lnSpc>
            </a:pPr>
            <a:endParaRPr lang="de-DE" noProof="0" dirty="0"/>
          </a:p>
        </p:txBody>
      </p:sp>
      <p:sp>
        <p:nvSpPr>
          <p:cNvPr id="6" name="Textplatzhalter 5">
            <a:extLst>
              <a:ext uri="{FF2B5EF4-FFF2-40B4-BE49-F238E27FC236}">
                <a16:creationId xmlns:a16="http://schemas.microsoft.com/office/drawing/2014/main" id="{A11E9E7F-72CB-70C1-39F1-E46150F1E856}"/>
              </a:ext>
            </a:extLst>
          </p:cNvPr>
          <p:cNvSpPr>
            <a:spLocks noGrp="1"/>
          </p:cNvSpPr>
          <p:nvPr>
            <p:ph type="body" sz="quarter" idx="10" hasCustomPrompt="1"/>
          </p:nvPr>
        </p:nvSpPr>
        <p:spPr>
          <a:xfrm>
            <a:off x="5370513" y="3999997"/>
            <a:ext cx="6126162" cy="369332"/>
          </a:xfrm>
        </p:spPr>
        <p:txBody>
          <a:bodyPr>
            <a:noAutofit/>
          </a:bodyPr>
          <a:lstStyle>
            <a:lvl1pPr marL="0" indent="0">
              <a:buFont typeface="Arial" panose="020B0604020202020204" pitchFamily="34" charset="0"/>
              <a:buNone/>
              <a:defRPr sz="2400"/>
            </a:lvl1pPr>
          </a:lstStyle>
          <a:p>
            <a:pPr lvl="0"/>
            <a:r>
              <a:rPr lang="de-DE"/>
              <a:t>Unterüberschrift, 24pt</a:t>
            </a:r>
            <a:endParaRPr lang="en-US"/>
          </a:p>
        </p:txBody>
      </p:sp>
      <p:sp>
        <p:nvSpPr>
          <p:cNvPr id="7" name="Titel 6">
            <a:extLst>
              <a:ext uri="{FF2B5EF4-FFF2-40B4-BE49-F238E27FC236}">
                <a16:creationId xmlns:a16="http://schemas.microsoft.com/office/drawing/2014/main" id="{E85CD43C-E635-A102-DAD9-688EA53CC4E9}"/>
              </a:ext>
            </a:extLst>
          </p:cNvPr>
          <p:cNvSpPr>
            <a:spLocks noGrp="1"/>
          </p:cNvSpPr>
          <p:nvPr>
            <p:ph type="title" hasCustomPrompt="1"/>
          </p:nvPr>
        </p:nvSpPr>
        <p:spPr>
          <a:xfrm>
            <a:off x="5370653" y="1906004"/>
            <a:ext cx="6126163" cy="1495794"/>
          </a:xfrm>
        </p:spPr>
        <p:txBody>
          <a:bodyPr vert="horz" anchor="b"/>
          <a:lstStyle>
            <a:lvl1pPr>
              <a:lnSpc>
                <a:spcPct val="90000"/>
              </a:lnSpc>
              <a:defRPr/>
            </a:lvl1pPr>
          </a:lstStyle>
          <a:p>
            <a:r>
              <a:rPr lang="de-DE"/>
              <a:t>Kapitelüberschrift, 54pt</a:t>
            </a:r>
            <a:endParaRPr lang="en-US"/>
          </a:p>
        </p:txBody>
      </p:sp>
    </p:spTree>
    <p:extLst>
      <p:ext uri="{BB962C8B-B14F-4D97-AF65-F5344CB8AC3E}">
        <p14:creationId xmlns:p14="http://schemas.microsoft.com/office/powerpoint/2010/main" val="4227377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Kapiteltrenner Digital Pink">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28CA68A-34BA-CFD8-A916-B2C1F9E4C778}"/>
              </a:ext>
            </a:extLst>
          </p:cNvPr>
          <p:cNvGraphicFramePr>
            <a:graphicFrameLocks noChangeAspect="1"/>
          </p:cNvGraphicFramePr>
          <p:nvPr userDrawn="1">
            <p:custDataLst>
              <p:tags r:id="rId1"/>
            </p:custDataLst>
            <p:extLst>
              <p:ext uri="{D42A27DB-BD31-4B8C-83A1-F6EECF244321}">
                <p14:modId xmlns:p14="http://schemas.microsoft.com/office/powerpoint/2010/main" val="25085800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28CA68A-34BA-CFD8-A916-B2C1F9E4C77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Textfeld 11">
            <a:extLst>
              <a:ext uri="{FF2B5EF4-FFF2-40B4-BE49-F238E27FC236}">
                <a16:creationId xmlns:a16="http://schemas.microsoft.com/office/drawing/2014/main" id="{3A22C448-E4FE-A20C-58B7-F99B11E591C2}"/>
              </a:ext>
            </a:extLst>
          </p:cNvPr>
          <p:cNvSpPr txBox="1"/>
          <p:nvPr userDrawn="1"/>
        </p:nvSpPr>
        <p:spPr>
          <a:xfrm>
            <a:off x="0" y="1"/>
            <a:ext cx="12192000" cy="6858000"/>
          </a:xfrm>
          <a:custGeom>
            <a:avLst/>
            <a:gdLst>
              <a:gd name="connsiteX0" fmla="*/ 4168766 w 12192000"/>
              <a:gd name="connsiteY0" fmla="*/ 6169024 h 6858000"/>
              <a:gd name="connsiteX1" fmla="*/ 4168766 w 12192000"/>
              <a:gd name="connsiteY1" fmla="*/ 6511924 h 6858000"/>
              <a:gd name="connsiteX2" fmla="*/ 4517051 w 12192000"/>
              <a:gd name="connsiteY2" fmla="*/ 6511924 h 6858000"/>
              <a:gd name="connsiteX3" fmla="*/ 4517051 w 12192000"/>
              <a:gd name="connsiteY3" fmla="*/ 6169024 h 6858000"/>
              <a:gd name="connsiteX4" fmla="*/ 3476617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 name="connsiteX8" fmla="*/ 0 w 12192000"/>
              <a:gd name="connsiteY8" fmla="*/ 6857999 h 6858000"/>
              <a:gd name="connsiteX9" fmla="*/ 3476617 w 12192000"/>
              <a:gd name="connsiteY9" fmla="*/ 6857999 h 6858000"/>
              <a:gd name="connsiteX10" fmla="*/ 3476617 w 12192000"/>
              <a:gd name="connsiteY10" fmla="*/ 6165849 h 6858000"/>
              <a:gd name="connsiteX11" fmla="*/ 4168766 w 12192000"/>
              <a:gd name="connsiteY11" fmla="*/ 6165849 h 6858000"/>
              <a:gd name="connsiteX12" fmla="*/ 4168766 w 12192000"/>
              <a:gd name="connsiteY12" fmla="*/ 5473702 h 6858000"/>
              <a:gd name="connsiteX13" fmla="*/ 3476617 w 12192000"/>
              <a:gd name="connsiteY13" fmla="*/ 5473702 h 6858000"/>
              <a:gd name="connsiteX14" fmla="*/ 3476617 w 12192000"/>
              <a:gd name="connsiteY14" fmla="*/ 5470527 h 6858000"/>
              <a:gd name="connsiteX15" fmla="*/ 3476617 w 12192000"/>
              <a:gd name="connsiteY15" fmla="*/ 4778380 h 6858000"/>
              <a:gd name="connsiteX16" fmla="*/ 3476617 w 12192000"/>
              <a:gd name="connsiteY16" fmla="*/ 692149 h 6858000"/>
              <a:gd name="connsiteX17" fmla="*/ 3824902 w 12192000"/>
              <a:gd name="connsiteY17" fmla="*/ 692149 h 6858000"/>
              <a:gd name="connsiteX18" fmla="*/ 3824902 w 12192000"/>
              <a:gd name="connsiteY18" fmla="*/ 349249 h 6858000"/>
              <a:gd name="connsiteX19" fmla="*/ 3476617 w 12192000"/>
              <a:gd name="connsiteY19" fmla="*/ 349249 h 6858000"/>
              <a:gd name="connsiteX20" fmla="*/ 3476617 w 12192000"/>
              <a:gd name="connsiteY20" fmla="*/ 692149 h 6858000"/>
              <a:gd name="connsiteX21" fmla="*/ 2784468 w 12192000"/>
              <a:gd name="connsiteY21" fmla="*/ 692149 h 6858000"/>
              <a:gd name="connsiteX22" fmla="*/ 2784468 w 12192000"/>
              <a:gd name="connsiteY22" fmla="*/ 2 h 6858000"/>
              <a:gd name="connsiteX23" fmla="*/ 3476617 w 12192000"/>
              <a:gd name="connsiteY23"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6858000">
                <a:moveTo>
                  <a:pt x="4168766" y="6169024"/>
                </a:moveTo>
                <a:lnTo>
                  <a:pt x="4168766" y="6511924"/>
                </a:lnTo>
                <a:lnTo>
                  <a:pt x="4517051" y="6511924"/>
                </a:lnTo>
                <a:lnTo>
                  <a:pt x="4517051" y="6169024"/>
                </a:lnTo>
                <a:close/>
                <a:moveTo>
                  <a:pt x="3476617" y="0"/>
                </a:moveTo>
                <a:lnTo>
                  <a:pt x="12192000" y="0"/>
                </a:lnTo>
                <a:lnTo>
                  <a:pt x="12192000" y="6858000"/>
                </a:lnTo>
                <a:lnTo>
                  <a:pt x="0" y="6858000"/>
                </a:lnTo>
                <a:lnTo>
                  <a:pt x="0" y="6857999"/>
                </a:lnTo>
                <a:lnTo>
                  <a:pt x="3476617" y="6857999"/>
                </a:lnTo>
                <a:lnTo>
                  <a:pt x="3476617" y="6165849"/>
                </a:lnTo>
                <a:lnTo>
                  <a:pt x="4168766" y="6165849"/>
                </a:lnTo>
                <a:lnTo>
                  <a:pt x="4168766" y="5473702"/>
                </a:lnTo>
                <a:lnTo>
                  <a:pt x="3476617" y="5473702"/>
                </a:lnTo>
                <a:lnTo>
                  <a:pt x="3476617" y="5470527"/>
                </a:lnTo>
                <a:lnTo>
                  <a:pt x="3476617" y="4778380"/>
                </a:lnTo>
                <a:lnTo>
                  <a:pt x="3476617" y="692149"/>
                </a:lnTo>
                <a:lnTo>
                  <a:pt x="3824902" y="692149"/>
                </a:lnTo>
                <a:lnTo>
                  <a:pt x="3824902" y="349249"/>
                </a:lnTo>
                <a:lnTo>
                  <a:pt x="3476617" y="349249"/>
                </a:lnTo>
                <a:lnTo>
                  <a:pt x="3476617" y="692149"/>
                </a:lnTo>
                <a:lnTo>
                  <a:pt x="2784468" y="692149"/>
                </a:lnTo>
                <a:lnTo>
                  <a:pt x="2784468" y="2"/>
                </a:lnTo>
                <a:lnTo>
                  <a:pt x="3476617" y="2"/>
                </a:lnTo>
                <a:close/>
              </a:path>
            </a:pathLst>
          </a:custGeom>
          <a:solidFill>
            <a:schemeClr val="accent5"/>
          </a:solidFill>
          <a:ln>
            <a:noFill/>
          </a:ln>
        </p:spPr>
        <p:txBody>
          <a:bodyPr wrap="square" lIns="50800" tIns="50800" rIns="50800" bIns="50800" rtlCol="0" anchor="ctr">
            <a:noAutofit/>
          </a:bodyPr>
          <a:lstStyle/>
          <a:p>
            <a:pPr algn="ctr">
              <a:lnSpc>
                <a:spcPts val="2659"/>
              </a:lnSpc>
            </a:pPr>
            <a:endParaRPr lang="de-DE" noProof="0" dirty="0"/>
          </a:p>
        </p:txBody>
      </p:sp>
      <p:sp>
        <p:nvSpPr>
          <p:cNvPr id="6" name="Textplatzhalter 5">
            <a:extLst>
              <a:ext uri="{FF2B5EF4-FFF2-40B4-BE49-F238E27FC236}">
                <a16:creationId xmlns:a16="http://schemas.microsoft.com/office/drawing/2014/main" id="{A11E9E7F-72CB-70C1-39F1-E46150F1E856}"/>
              </a:ext>
            </a:extLst>
          </p:cNvPr>
          <p:cNvSpPr>
            <a:spLocks noGrp="1"/>
          </p:cNvSpPr>
          <p:nvPr>
            <p:ph type="body" sz="quarter" idx="10" hasCustomPrompt="1"/>
          </p:nvPr>
        </p:nvSpPr>
        <p:spPr>
          <a:xfrm>
            <a:off x="5370513" y="3999997"/>
            <a:ext cx="6126162" cy="369332"/>
          </a:xfrm>
        </p:spPr>
        <p:txBody>
          <a:bodyPr>
            <a:noAutofit/>
          </a:bodyPr>
          <a:lstStyle>
            <a:lvl1pPr marL="0" indent="0">
              <a:buFont typeface="Arial" panose="020B0604020202020204" pitchFamily="34" charset="0"/>
              <a:buNone/>
              <a:defRPr sz="2400"/>
            </a:lvl1pPr>
          </a:lstStyle>
          <a:p>
            <a:pPr lvl="0"/>
            <a:r>
              <a:rPr lang="de-DE"/>
              <a:t>Unterüberschrift, 24pt</a:t>
            </a:r>
            <a:endParaRPr lang="en-US"/>
          </a:p>
        </p:txBody>
      </p:sp>
      <p:sp>
        <p:nvSpPr>
          <p:cNvPr id="7" name="Titel 6">
            <a:extLst>
              <a:ext uri="{FF2B5EF4-FFF2-40B4-BE49-F238E27FC236}">
                <a16:creationId xmlns:a16="http://schemas.microsoft.com/office/drawing/2014/main" id="{E85CD43C-E635-A102-DAD9-688EA53CC4E9}"/>
              </a:ext>
            </a:extLst>
          </p:cNvPr>
          <p:cNvSpPr>
            <a:spLocks noGrp="1"/>
          </p:cNvSpPr>
          <p:nvPr>
            <p:ph type="title" hasCustomPrompt="1"/>
          </p:nvPr>
        </p:nvSpPr>
        <p:spPr>
          <a:xfrm>
            <a:off x="5370653" y="1906004"/>
            <a:ext cx="6126163" cy="1495794"/>
          </a:xfrm>
        </p:spPr>
        <p:txBody>
          <a:bodyPr vert="horz" anchor="b"/>
          <a:lstStyle>
            <a:lvl1pPr>
              <a:lnSpc>
                <a:spcPct val="90000"/>
              </a:lnSpc>
              <a:defRPr/>
            </a:lvl1pPr>
          </a:lstStyle>
          <a:p>
            <a:r>
              <a:rPr lang="de-DE"/>
              <a:t>Kapitelüberschrift, 54pt</a:t>
            </a:r>
            <a:endParaRPr lang="en-US"/>
          </a:p>
        </p:txBody>
      </p:sp>
    </p:spTree>
    <p:extLst>
      <p:ext uri="{BB962C8B-B14F-4D97-AF65-F5344CB8AC3E}">
        <p14:creationId xmlns:p14="http://schemas.microsoft.com/office/powerpoint/2010/main" val="11697836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Kapiteltrenner Siganl Coral">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28CA68A-34BA-CFD8-A916-B2C1F9E4C778}"/>
              </a:ext>
            </a:extLst>
          </p:cNvPr>
          <p:cNvGraphicFramePr>
            <a:graphicFrameLocks noChangeAspect="1"/>
          </p:cNvGraphicFramePr>
          <p:nvPr userDrawn="1">
            <p:custDataLst>
              <p:tags r:id="rId1"/>
            </p:custDataLst>
            <p:extLst>
              <p:ext uri="{D42A27DB-BD31-4B8C-83A1-F6EECF244321}">
                <p14:modId xmlns:p14="http://schemas.microsoft.com/office/powerpoint/2010/main" val="25085800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28CA68A-34BA-CFD8-A916-B2C1F9E4C77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Textfeld 11">
            <a:extLst>
              <a:ext uri="{FF2B5EF4-FFF2-40B4-BE49-F238E27FC236}">
                <a16:creationId xmlns:a16="http://schemas.microsoft.com/office/drawing/2014/main" id="{3A22C448-E4FE-A20C-58B7-F99B11E591C2}"/>
              </a:ext>
            </a:extLst>
          </p:cNvPr>
          <p:cNvSpPr txBox="1"/>
          <p:nvPr userDrawn="1"/>
        </p:nvSpPr>
        <p:spPr>
          <a:xfrm>
            <a:off x="0" y="1"/>
            <a:ext cx="12192000" cy="6858000"/>
          </a:xfrm>
          <a:custGeom>
            <a:avLst/>
            <a:gdLst>
              <a:gd name="connsiteX0" fmla="*/ 4168766 w 12192000"/>
              <a:gd name="connsiteY0" fmla="*/ 6169024 h 6858000"/>
              <a:gd name="connsiteX1" fmla="*/ 4168766 w 12192000"/>
              <a:gd name="connsiteY1" fmla="*/ 6511924 h 6858000"/>
              <a:gd name="connsiteX2" fmla="*/ 4517051 w 12192000"/>
              <a:gd name="connsiteY2" fmla="*/ 6511924 h 6858000"/>
              <a:gd name="connsiteX3" fmla="*/ 4517051 w 12192000"/>
              <a:gd name="connsiteY3" fmla="*/ 6169024 h 6858000"/>
              <a:gd name="connsiteX4" fmla="*/ 3476617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 name="connsiteX8" fmla="*/ 0 w 12192000"/>
              <a:gd name="connsiteY8" fmla="*/ 6857999 h 6858000"/>
              <a:gd name="connsiteX9" fmla="*/ 3476617 w 12192000"/>
              <a:gd name="connsiteY9" fmla="*/ 6857999 h 6858000"/>
              <a:gd name="connsiteX10" fmla="*/ 3476617 w 12192000"/>
              <a:gd name="connsiteY10" fmla="*/ 6165849 h 6858000"/>
              <a:gd name="connsiteX11" fmla="*/ 4168766 w 12192000"/>
              <a:gd name="connsiteY11" fmla="*/ 6165849 h 6858000"/>
              <a:gd name="connsiteX12" fmla="*/ 4168766 w 12192000"/>
              <a:gd name="connsiteY12" fmla="*/ 5473702 h 6858000"/>
              <a:gd name="connsiteX13" fmla="*/ 3476617 w 12192000"/>
              <a:gd name="connsiteY13" fmla="*/ 5473702 h 6858000"/>
              <a:gd name="connsiteX14" fmla="*/ 3476617 w 12192000"/>
              <a:gd name="connsiteY14" fmla="*/ 5470527 h 6858000"/>
              <a:gd name="connsiteX15" fmla="*/ 3476617 w 12192000"/>
              <a:gd name="connsiteY15" fmla="*/ 4778380 h 6858000"/>
              <a:gd name="connsiteX16" fmla="*/ 3476617 w 12192000"/>
              <a:gd name="connsiteY16" fmla="*/ 692149 h 6858000"/>
              <a:gd name="connsiteX17" fmla="*/ 3824902 w 12192000"/>
              <a:gd name="connsiteY17" fmla="*/ 692149 h 6858000"/>
              <a:gd name="connsiteX18" fmla="*/ 3824902 w 12192000"/>
              <a:gd name="connsiteY18" fmla="*/ 349249 h 6858000"/>
              <a:gd name="connsiteX19" fmla="*/ 3476617 w 12192000"/>
              <a:gd name="connsiteY19" fmla="*/ 349249 h 6858000"/>
              <a:gd name="connsiteX20" fmla="*/ 3476617 w 12192000"/>
              <a:gd name="connsiteY20" fmla="*/ 692149 h 6858000"/>
              <a:gd name="connsiteX21" fmla="*/ 2784468 w 12192000"/>
              <a:gd name="connsiteY21" fmla="*/ 692149 h 6858000"/>
              <a:gd name="connsiteX22" fmla="*/ 2784468 w 12192000"/>
              <a:gd name="connsiteY22" fmla="*/ 2 h 6858000"/>
              <a:gd name="connsiteX23" fmla="*/ 3476617 w 12192000"/>
              <a:gd name="connsiteY23"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6858000">
                <a:moveTo>
                  <a:pt x="4168766" y="6169024"/>
                </a:moveTo>
                <a:lnTo>
                  <a:pt x="4168766" y="6511924"/>
                </a:lnTo>
                <a:lnTo>
                  <a:pt x="4517051" y="6511924"/>
                </a:lnTo>
                <a:lnTo>
                  <a:pt x="4517051" y="6169024"/>
                </a:lnTo>
                <a:close/>
                <a:moveTo>
                  <a:pt x="3476617" y="0"/>
                </a:moveTo>
                <a:lnTo>
                  <a:pt x="12192000" y="0"/>
                </a:lnTo>
                <a:lnTo>
                  <a:pt x="12192000" y="6858000"/>
                </a:lnTo>
                <a:lnTo>
                  <a:pt x="0" y="6858000"/>
                </a:lnTo>
                <a:lnTo>
                  <a:pt x="0" y="6857999"/>
                </a:lnTo>
                <a:lnTo>
                  <a:pt x="3476617" y="6857999"/>
                </a:lnTo>
                <a:lnTo>
                  <a:pt x="3476617" y="6165849"/>
                </a:lnTo>
                <a:lnTo>
                  <a:pt x="4168766" y="6165849"/>
                </a:lnTo>
                <a:lnTo>
                  <a:pt x="4168766" y="5473702"/>
                </a:lnTo>
                <a:lnTo>
                  <a:pt x="3476617" y="5473702"/>
                </a:lnTo>
                <a:lnTo>
                  <a:pt x="3476617" y="5470527"/>
                </a:lnTo>
                <a:lnTo>
                  <a:pt x="3476617" y="4778380"/>
                </a:lnTo>
                <a:lnTo>
                  <a:pt x="3476617" y="692149"/>
                </a:lnTo>
                <a:lnTo>
                  <a:pt x="3824902" y="692149"/>
                </a:lnTo>
                <a:lnTo>
                  <a:pt x="3824902" y="349249"/>
                </a:lnTo>
                <a:lnTo>
                  <a:pt x="3476617" y="349249"/>
                </a:lnTo>
                <a:lnTo>
                  <a:pt x="3476617" y="692149"/>
                </a:lnTo>
                <a:lnTo>
                  <a:pt x="2784468" y="692149"/>
                </a:lnTo>
                <a:lnTo>
                  <a:pt x="2784468" y="2"/>
                </a:lnTo>
                <a:lnTo>
                  <a:pt x="3476617" y="2"/>
                </a:lnTo>
                <a:close/>
              </a:path>
            </a:pathLst>
          </a:custGeom>
          <a:solidFill>
            <a:schemeClr val="accent6"/>
          </a:solidFill>
          <a:ln>
            <a:noFill/>
          </a:ln>
        </p:spPr>
        <p:txBody>
          <a:bodyPr wrap="square" lIns="50800" tIns="50800" rIns="50800" bIns="50800" rtlCol="0" anchor="ctr">
            <a:noAutofit/>
          </a:bodyPr>
          <a:lstStyle/>
          <a:p>
            <a:pPr algn="ctr">
              <a:lnSpc>
                <a:spcPts val="2659"/>
              </a:lnSpc>
            </a:pPr>
            <a:endParaRPr lang="de-DE" noProof="0" dirty="0"/>
          </a:p>
        </p:txBody>
      </p:sp>
      <p:sp>
        <p:nvSpPr>
          <p:cNvPr id="6" name="Textplatzhalter 5">
            <a:extLst>
              <a:ext uri="{FF2B5EF4-FFF2-40B4-BE49-F238E27FC236}">
                <a16:creationId xmlns:a16="http://schemas.microsoft.com/office/drawing/2014/main" id="{A11E9E7F-72CB-70C1-39F1-E46150F1E856}"/>
              </a:ext>
            </a:extLst>
          </p:cNvPr>
          <p:cNvSpPr>
            <a:spLocks noGrp="1"/>
          </p:cNvSpPr>
          <p:nvPr>
            <p:ph type="body" sz="quarter" idx="10" hasCustomPrompt="1"/>
          </p:nvPr>
        </p:nvSpPr>
        <p:spPr>
          <a:xfrm>
            <a:off x="5370513" y="3999997"/>
            <a:ext cx="6126162" cy="369332"/>
          </a:xfrm>
        </p:spPr>
        <p:txBody>
          <a:bodyPr>
            <a:noAutofit/>
          </a:bodyPr>
          <a:lstStyle>
            <a:lvl1pPr marL="0" indent="0">
              <a:buFont typeface="Arial" panose="020B0604020202020204" pitchFamily="34" charset="0"/>
              <a:buNone/>
              <a:defRPr sz="2400"/>
            </a:lvl1pPr>
          </a:lstStyle>
          <a:p>
            <a:pPr lvl="0"/>
            <a:r>
              <a:rPr lang="de-DE"/>
              <a:t>Unterüberschrift, 24pt</a:t>
            </a:r>
            <a:endParaRPr lang="en-US"/>
          </a:p>
        </p:txBody>
      </p:sp>
      <p:sp>
        <p:nvSpPr>
          <p:cNvPr id="7" name="Titel 6">
            <a:extLst>
              <a:ext uri="{FF2B5EF4-FFF2-40B4-BE49-F238E27FC236}">
                <a16:creationId xmlns:a16="http://schemas.microsoft.com/office/drawing/2014/main" id="{E85CD43C-E635-A102-DAD9-688EA53CC4E9}"/>
              </a:ext>
            </a:extLst>
          </p:cNvPr>
          <p:cNvSpPr>
            <a:spLocks noGrp="1"/>
          </p:cNvSpPr>
          <p:nvPr>
            <p:ph type="title" hasCustomPrompt="1"/>
          </p:nvPr>
        </p:nvSpPr>
        <p:spPr>
          <a:xfrm>
            <a:off x="5370653" y="1906004"/>
            <a:ext cx="6126163" cy="1495794"/>
          </a:xfrm>
        </p:spPr>
        <p:txBody>
          <a:bodyPr vert="horz" anchor="b"/>
          <a:lstStyle>
            <a:lvl1pPr>
              <a:lnSpc>
                <a:spcPct val="90000"/>
              </a:lnSpc>
              <a:defRPr/>
            </a:lvl1pPr>
          </a:lstStyle>
          <a:p>
            <a:r>
              <a:rPr lang="de-DE"/>
              <a:t>Kapitelüberschrift, 54pt</a:t>
            </a:r>
            <a:endParaRPr lang="en-US"/>
          </a:p>
        </p:txBody>
      </p:sp>
    </p:spTree>
    <p:extLst>
      <p:ext uri="{BB962C8B-B14F-4D97-AF65-F5344CB8AC3E}">
        <p14:creationId xmlns:p14="http://schemas.microsoft.com/office/powerpoint/2010/main" val="19167009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Kapiteltrenner Insight Blue mit Bild">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58925E01-EA40-3560-56DC-CBDFB7C68918}"/>
              </a:ext>
            </a:extLst>
          </p:cNvPr>
          <p:cNvGraphicFramePr>
            <a:graphicFrameLocks noChangeAspect="1"/>
          </p:cNvGraphicFramePr>
          <p:nvPr userDrawn="1">
            <p:custDataLst>
              <p:tags r:id="rId1"/>
            </p:custDataLst>
            <p:extLst>
              <p:ext uri="{D42A27DB-BD31-4B8C-83A1-F6EECF244321}">
                <p14:modId xmlns:p14="http://schemas.microsoft.com/office/powerpoint/2010/main" val="38744870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58925E01-EA40-3560-56DC-CBDFB7C6891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Textfeld 11">
            <a:extLst>
              <a:ext uri="{FF2B5EF4-FFF2-40B4-BE49-F238E27FC236}">
                <a16:creationId xmlns:a16="http://schemas.microsoft.com/office/drawing/2014/main" id="{3A22C448-E4FE-A20C-58B7-F99B11E591C2}"/>
              </a:ext>
            </a:extLst>
          </p:cNvPr>
          <p:cNvSpPr txBox="1"/>
          <p:nvPr userDrawn="1"/>
        </p:nvSpPr>
        <p:spPr>
          <a:xfrm>
            <a:off x="0" y="1"/>
            <a:ext cx="12192000" cy="6858000"/>
          </a:xfrm>
          <a:custGeom>
            <a:avLst/>
            <a:gdLst>
              <a:gd name="connsiteX0" fmla="*/ 4168766 w 12192000"/>
              <a:gd name="connsiteY0" fmla="*/ 6169024 h 6858000"/>
              <a:gd name="connsiteX1" fmla="*/ 4168766 w 12192000"/>
              <a:gd name="connsiteY1" fmla="*/ 6511924 h 6858000"/>
              <a:gd name="connsiteX2" fmla="*/ 4517051 w 12192000"/>
              <a:gd name="connsiteY2" fmla="*/ 6511924 h 6858000"/>
              <a:gd name="connsiteX3" fmla="*/ 4517051 w 12192000"/>
              <a:gd name="connsiteY3" fmla="*/ 6169024 h 6858000"/>
              <a:gd name="connsiteX4" fmla="*/ 3476617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 name="connsiteX8" fmla="*/ 0 w 12192000"/>
              <a:gd name="connsiteY8" fmla="*/ 6857999 h 6858000"/>
              <a:gd name="connsiteX9" fmla="*/ 3476617 w 12192000"/>
              <a:gd name="connsiteY9" fmla="*/ 6857999 h 6858000"/>
              <a:gd name="connsiteX10" fmla="*/ 3476617 w 12192000"/>
              <a:gd name="connsiteY10" fmla="*/ 6165849 h 6858000"/>
              <a:gd name="connsiteX11" fmla="*/ 4168766 w 12192000"/>
              <a:gd name="connsiteY11" fmla="*/ 6165849 h 6858000"/>
              <a:gd name="connsiteX12" fmla="*/ 4168766 w 12192000"/>
              <a:gd name="connsiteY12" fmla="*/ 5473702 h 6858000"/>
              <a:gd name="connsiteX13" fmla="*/ 3476617 w 12192000"/>
              <a:gd name="connsiteY13" fmla="*/ 5473702 h 6858000"/>
              <a:gd name="connsiteX14" fmla="*/ 3476617 w 12192000"/>
              <a:gd name="connsiteY14" fmla="*/ 5470527 h 6858000"/>
              <a:gd name="connsiteX15" fmla="*/ 3476617 w 12192000"/>
              <a:gd name="connsiteY15" fmla="*/ 4778380 h 6858000"/>
              <a:gd name="connsiteX16" fmla="*/ 3476617 w 12192000"/>
              <a:gd name="connsiteY16" fmla="*/ 692149 h 6858000"/>
              <a:gd name="connsiteX17" fmla="*/ 3824902 w 12192000"/>
              <a:gd name="connsiteY17" fmla="*/ 692149 h 6858000"/>
              <a:gd name="connsiteX18" fmla="*/ 3824902 w 12192000"/>
              <a:gd name="connsiteY18" fmla="*/ 349249 h 6858000"/>
              <a:gd name="connsiteX19" fmla="*/ 3476617 w 12192000"/>
              <a:gd name="connsiteY19" fmla="*/ 349249 h 6858000"/>
              <a:gd name="connsiteX20" fmla="*/ 3476617 w 12192000"/>
              <a:gd name="connsiteY20" fmla="*/ 692149 h 6858000"/>
              <a:gd name="connsiteX21" fmla="*/ 2784468 w 12192000"/>
              <a:gd name="connsiteY21" fmla="*/ 692149 h 6858000"/>
              <a:gd name="connsiteX22" fmla="*/ 2784468 w 12192000"/>
              <a:gd name="connsiteY22" fmla="*/ 2 h 6858000"/>
              <a:gd name="connsiteX23" fmla="*/ 3476617 w 12192000"/>
              <a:gd name="connsiteY23"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6858000">
                <a:moveTo>
                  <a:pt x="4168766" y="6169024"/>
                </a:moveTo>
                <a:lnTo>
                  <a:pt x="4168766" y="6511924"/>
                </a:lnTo>
                <a:lnTo>
                  <a:pt x="4517051" y="6511924"/>
                </a:lnTo>
                <a:lnTo>
                  <a:pt x="4517051" y="6169024"/>
                </a:lnTo>
                <a:close/>
                <a:moveTo>
                  <a:pt x="3476617" y="0"/>
                </a:moveTo>
                <a:lnTo>
                  <a:pt x="12192000" y="0"/>
                </a:lnTo>
                <a:lnTo>
                  <a:pt x="12192000" y="6858000"/>
                </a:lnTo>
                <a:lnTo>
                  <a:pt x="0" y="6858000"/>
                </a:lnTo>
                <a:lnTo>
                  <a:pt x="0" y="6857999"/>
                </a:lnTo>
                <a:lnTo>
                  <a:pt x="3476617" y="6857999"/>
                </a:lnTo>
                <a:lnTo>
                  <a:pt x="3476617" y="6165849"/>
                </a:lnTo>
                <a:lnTo>
                  <a:pt x="4168766" y="6165849"/>
                </a:lnTo>
                <a:lnTo>
                  <a:pt x="4168766" y="5473702"/>
                </a:lnTo>
                <a:lnTo>
                  <a:pt x="3476617" y="5473702"/>
                </a:lnTo>
                <a:lnTo>
                  <a:pt x="3476617" y="5470527"/>
                </a:lnTo>
                <a:lnTo>
                  <a:pt x="3476617" y="4778380"/>
                </a:lnTo>
                <a:lnTo>
                  <a:pt x="3476617" y="692149"/>
                </a:lnTo>
                <a:lnTo>
                  <a:pt x="3824902" y="692149"/>
                </a:lnTo>
                <a:lnTo>
                  <a:pt x="3824902" y="349249"/>
                </a:lnTo>
                <a:lnTo>
                  <a:pt x="3476617" y="349249"/>
                </a:lnTo>
                <a:lnTo>
                  <a:pt x="3476617" y="692149"/>
                </a:lnTo>
                <a:lnTo>
                  <a:pt x="2784468" y="692149"/>
                </a:lnTo>
                <a:lnTo>
                  <a:pt x="2784468" y="2"/>
                </a:lnTo>
                <a:lnTo>
                  <a:pt x="3476617" y="2"/>
                </a:lnTo>
                <a:close/>
              </a:path>
            </a:pathLst>
          </a:custGeom>
          <a:solidFill>
            <a:srgbClr val="5D9FFF"/>
          </a:solidFill>
          <a:ln>
            <a:noFill/>
          </a:ln>
        </p:spPr>
        <p:txBody>
          <a:bodyPr wrap="square" lIns="50800" tIns="50800" rIns="50800" bIns="50800" rtlCol="0" anchor="ctr">
            <a:noAutofit/>
          </a:bodyPr>
          <a:lstStyle/>
          <a:p>
            <a:pPr algn="ctr">
              <a:lnSpc>
                <a:spcPts val="2659"/>
              </a:lnSpc>
            </a:pPr>
            <a:endParaRPr lang="de-DE" noProof="0" dirty="0"/>
          </a:p>
        </p:txBody>
      </p:sp>
      <p:sp>
        <p:nvSpPr>
          <p:cNvPr id="6" name="Bildplatzhalter 5">
            <a:extLst>
              <a:ext uri="{FF2B5EF4-FFF2-40B4-BE49-F238E27FC236}">
                <a16:creationId xmlns:a16="http://schemas.microsoft.com/office/drawing/2014/main" id="{71FA36A3-0EEC-B5C2-D26C-0E34F1E3577C}"/>
              </a:ext>
            </a:extLst>
          </p:cNvPr>
          <p:cNvSpPr>
            <a:spLocks noGrp="1"/>
          </p:cNvSpPr>
          <p:nvPr>
            <p:ph type="pic" sz="quarter" idx="11"/>
          </p:nvPr>
        </p:nvSpPr>
        <p:spPr>
          <a:xfrm>
            <a:off x="1" y="2"/>
            <a:ext cx="5070474" cy="6857999"/>
          </a:xfrm>
          <a:custGeom>
            <a:avLst/>
            <a:gdLst>
              <a:gd name="connsiteX0" fmla="*/ 4168765 w 5070474"/>
              <a:gd name="connsiteY0" fmla="*/ 6169024 h 6857999"/>
              <a:gd name="connsiteX1" fmla="*/ 4517050 w 5070474"/>
              <a:gd name="connsiteY1" fmla="*/ 6169024 h 6857999"/>
              <a:gd name="connsiteX2" fmla="*/ 4517050 w 5070474"/>
              <a:gd name="connsiteY2" fmla="*/ 6511924 h 6857999"/>
              <a:gd name="connsiteX3" fmla="*/ 4168765 w 5070474"/>
              <a:gd name="connsiteY3" fmla="*/ 6511924 h 6857999"/>
              <a:gd name="connsiteX4" fmla="*/ 3476616 w 5070474"/>
              <a:gd name="connsiteY4" fmla="*/ 349250 h 6857999"/>
              <a:gd name="connsiteX5" fmla="*/ 3824901 w 5070474"/>
              <a:gd name="connsiteY5" fmla="*/ 349250 h 6857999"/>
              <a:gd name="connsiteX6" fmla="*/ 3824901 w 5070474"/>
              <a:gd name="connsiteY6" fmla="*/ 692150 h 6857999"/>
              <a:gd name="connsiteX7" fmla="*/ 3476616 w 5070474"/>
              <a:gd name="connsiteY7" fmla="*/ 692150 h 6857999"/>
              <a:gd name="connsiteX8" fmla="*/ 0 w 5070474"/>
              <a:gd name="connsiteY8" fmla="*/ 0 h 6857999"/>
              <a:gd name="connsiteX9" fmla="*/ 5070474 w 5070474"/>
              <a:gd name="connsiteY9" fmla="*/ 0 h 6857999"/>
              <a:gd name="connsiteX10" fmla="*/ 5070474 w 5070474"/>
              <a:gd name="connsiteY10" fmla="*/ 1 h 6857999"/>
              <a:gd name="connsiteX11" fmla="*/ 3476616 w 5070474"/>
              <a:gd name="connsiteY11" fmla="*/ 1 h 6857999"/>
              <a:gd name="connsiteX12" fmla="*/ 3476616 w 5070474"/>
              <a:gd name="connsiteY12" fmla="*/ 3 h 6857999"/>
              <a:gd name="connsiteX13" fmla="*/ 2784467 w 5070474"/>
              <a:gd name="connsiteY13" fmla="*/ 3 h 6857999"/>
              <a:gd name="connsiteX14" fmla="*/ 2784467 w 5070474"/>
              <a:gd name="connsiteY14" fmla="*/ 692150 h 6857999"/>
              <a:gd name="connsiteX15" fmla="*/ 3476616 w 5070474"/>
              <a:gd name="connsiteY15" fmla="*/ 692150 h 6857999"/>
              <a:gd name="connsiteX16" fmla="*/ 3476616 w 5070474"/>
              <a:gd name="connsiteY16" fmla="*/ 4778380 h 6857999"/>
              <a:gd name="connsiteX17" fmla="*/ 3476616 w 5070474"/>
              <a:gd name="connsiteY17" fmla="*/ 5470527 h 6857999"/>
              <a:gd name="connsiteX18" fmla="*/ 3476616 w 5070474"/>
              <a:gd name="connsiteY18" fmla="*/ 5473702 h 6857999"/>
              <a:gd name="connsiteX19" fmla="*/ 4168765 w 5070474"/>
              <a:gd name="connsiteY19" fmla="*/ 5473702 h 6857999"/>
              <a:gd name="connsiteX20" fmla="*/ 4168765 w 5070474"/>
              <a:gd name="connsiteY20" fmla="*/ 6165849 h 6857999"/>
              <a:gd name="connsiteX21" fmla="*/ 3476616 w 5070474"/>
              <a:gd name="connsiteY21" fmla="*/ 6165849 h 6857999"/>
              <a:gd name="connsiteX22" fmla="*/ 3476616 w 5070474"/>
              <a:gd name="connsiteY22" fmla="*/ 6857999 h 6857999"/>
              <a:gd name="connsiteX23" fmla="*/ 0 w 5070474"/>
              <a:gd name="connsiteY23"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70474" h="6857999">
                <a:moveTo>
                  <a:pt x="4168765" y="6169024"/>
                </a:moveTo>
                <a:lnTo>
                  <a:pt x="4517050" y="6169024"/>
                </a:lnTo>
                <a:lnTo>
                  <a:pt x="4517050" y="6511924"/>
                </a:lnTo>
                <a:lnTo>
                  <a:pt x="4168765" y="6511924"/>
                </a:lnTo>
                <a:close/>
                <a:moveTo>
                  <a:pt x="3476616" y="349250"/>
                </a:moveTo>
                <a:lnTo>
                  <a:pt x="3824901" y="349250"/>
                </a:lnTo>
                <a:lnTo>
                  <a:pt x="3824901" y="692150"/>
                </a:lnTo>
                <a:lnTo>
                  <a:pt x="3476616" y="692150"/>
                </a:lnTo>
                <a:close/>
                <a:moveTo>
                  <a:pt x="0" y="0"/>
                </a:moveTo>
                <a:lnTo>
                  <a:pt x="5070474" y="0"/>
                </a:lnTo>
                <a:lnTo>
                  <a:pt x="5070474" y="1"/>
                </a:lnTo>
                <a:lnTo>
                  <a:pt x="3476616" y="1"/>
                </a:lnTo>
                <a:lnTo>
                  <a:pt x="3476616" y="3"/>
                </a:lnTo>
                <a:lnTo>
                  <a:pt x="2784467" y="3"/>
                </a:lnTo>
                <a:lnTo>
                  <a:pt x="2784467" y="692150"/>
                </a:lnTo>
                <a:lnTo>
                  <a:pt x="3476616" y="692150"/>
                </a:lnTo>
                <a:lnTo>
                  <a:pt x="3476616" y="4778380"/>
                </a:lnTo>
                <a:lnTo>
                  <a:pt x="3476616" y="5470527"/>
                </a:lnTo>
                <a:lnTo>
                  <a:pt x="3476616" y="5473702"/>
                </a:lnTo>
                <a:lnTo>
                  <a:pt x="4168765" y="5473702"/>
                </a:lnTo>
                <a:lnTo>
                  <a:pt x="4168765" y="6165849"/>
                </a:lnTo>
                <a:lnTo>
                  <a:pt x="3476616" y="6165849"/>
                </a:lnTo>
                <a:lnTo>
                  <a:pt x="3476616" y="6857999"/>
                </a:lnTo>
                <a:lnTo>
                  <a:pt x="0" y="6857999"/>
                </a:lnTo>
                <a:close/>
              </a:path>
            </a:pathLst>
          </a:custGeom>
          <a:solidFill>
            <a:schemeClr val="bg1">
              <a:lumMod val="95000"/>
            </a:schemeClr>
          </a:solidFill>
        </p:spPr>
        <p:txBody>
          <a:bodyPr wrap="square" lIns="360000" tIns="360000" rIns="360000" bIns="360000">
            <a:noAutofit/>
          </a:bodyPr>
          <a:lstStyle>
            <a:lvl1pPr marL="0" indent="0">
              <a:buNone/>
              <a:defRPr>
                <a:solidFill>
                  <a:schemeClr val="bg1">
                    <a:lumMod val="65000"/>
                  </a:schemeClr>
                </a:solidFill>
              </a:defRPr>
            </a:lvl1pPr>
          </a:lstStyle>
          <a:p>
            <a:r>
              <a:rPr lang="de-DE" dirty="0"/>
              <a:t>Bild durch Klicken auf Symbol hinzufügen</a:t>
            </a:r>
          </a:p>
        </p:txBody>
      </p:sp>
      <p:grpSp>
        <p:nvGrpSpPr>
          <p:cNvPr id="25" name="Gruppieren 24">
            <a:extLst>
              <a:ext uri="{FF2B5EF4-FFF2-40B4-BE49-F238E27FC236}">
                <a16:creationId xmlns:a16="http://schemas.microsoft.com/office/drawing/2014/main" id="{BDA46C97-F5C9-7DF5-B49B-EB8B3C960FD7}"/>
              </a:ext>
            </a:extLst>
          </p:cNvPr>
          <p:cNvGrpSpPr/>
          <p:nvPr userDrawn="1"/>
        </p:nvGrpSpPr>
        <p:grpSpPr>
          <a:xfrm>
            <a:off x="2785110" y="208280"/>
            <a:ext cx="1735455" cy="6649718"/>
            <a:chOff x="2785110" y="208280"/>
            <a:chExt cx="1735455" cy="6649718"/>
          </a:xfrm>
        </p:grpSpPr>
        <p:grpSp>
          <p:nvGrpSpPr>
            <p:cNvPr id="11" name="Gruppieren 10">
              <a:extLst>
                <a:ext uri="{FF2B5EF4-FFF2-40B4-BE49-F238E27FC236}">
                  <a16:creationId xmlns:a16="http://schemas.microsoft.com/office/drawing/2014/main" id="{74EF0189-7B27-99CC-1FE7-A7A374AC6CA9}"/>
                </a:ext>
              </a:extLst>
            </p:cNvPr>
            <p:cNvGrpSpPr/>
            <p:nvPr userDrawn="1"/>
          </p:nvGrpSpPr>
          <p:grpSpPr>
            <a:xfrm>
              <a:off x="2785110" y="208280"/>
              <a:ext cx="1735455" cy="483870"/>
              <a:chOff x="2785110" y="208280"/>
              <a:chExt cx="1735455" cy="483870"/>
            </a:xfrm>
          </p:grpSpPr>
          <p:sp>
            <p:nvSpPr>
              <p:cNvPr id="13" name="Rechteck 12">
                <a:extLst>
                  <a:ext uri="{FF2B5EF4-FFF2-40B4-BE49-F238E27FC236}">
                    <a16:creationId xmlns:a16="http://schemas.microsoft.com/office/drawing/2014/main" id="{1823100F-5106-44C9-66EC-26EB85A0B44D}"/>
                  </a:ext>
                </a:extLst>
              </p:cNvPr>
              <p:cNvSpPr/>
              <p:nvPr userDrawn="1"/>
            </p:nvSpPr>
            <p:spPr>
              <a:xfrm>
                <a:off x="2785110" y="208280"/>
                <a:ext cx="699135" cy="48387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hteck 22">
                <a:extLst>
                  <a:ext uri="{FF2B5EF4-FFF2-40B4-BE49-F238E27FC236}">
                    <a16:creationId xmlns:a16="http://schemas.microsoft.com/office/drawing/2014/main" id="{005EEC62-98DC-0D0C-5582-3E9161A25958}"/>
                  </a:ext>
                </a:extLst>
              </p:cNvPr>
              <p:cNvSpPr/>
              <p:nvPr userDrawn="1"/>
            </p:nvSpPr>
            <p:spPr>
              <a:xfrm>
                <a:off x="3821430" y="208280"/>
                <a:ext cx="699135" cy="48387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4" name="Rechteck 23">
              <a:extLst>
                <a:ext uri="{FF2B5EF4-FFF2-40B4-BE49-F238E27FC236}">
                  <a16:creationId xmlns:a16="http://schemas.microsoft.com/office/drawing/2014/main" id="{D680D738-73F4-5B91-3B9F-BBCE4AD8BB5D}"/>
                </a:ext>
              </a:extLst>
            </p:cNvPr>
            <p:cNvSpPr/>
            <p:nvPr userDrawn="1"/>
          </p:nvSpPr>
          <p:spPr>
            <a:xfrm>
              <a:off x="3484245" y="6165850"/>
              <a:ext cx="685800" cy="69214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Textplatzhalter 4">
            <a:extLst>
              <a:ext uri="{FF2B5EF4-FFF2-40B4-BE49-F238E27FC236}">
                <a16:creationId xmlns:a16="http://schemas.microsoft.com/office/drawing/2014/main" id="{D6B2FC36-9005-C341-4F1C-E9DF232973CC}"/>
              </a:ext>
            </a:extLst>
          </p:cNvPr>
          <p:cNvSpPr>
            <a:spLocks noGrp="1"/>
          </p:cNvSpPr>
          <p:nvPr>
            <p:ph type="body" sz="quarter" idx="12" hasCustomPrompt="1"/>
          </p:nvPr>
        </p:nvSpPr>
        <p:spPr>
          <a:xfrm>
            <a:off x="5370513" y="3999997"/>
            <a:ext cx="6126162" cy="369332"/>
          </a:xfrm>
        </p:spPr>
        <p:txBody>
          <a:bodyPr>
            <a:noAutofit/>
          </a:bodyPr>
          <a:lstStyle>
            <a:lvl1pPr marL="0" indent="0">
              <a:buFont typeface="Arial" panose="020B0604020202020204" pitchFamily="34" charset="0"/>
              <a:buNone/>
              <a:defRPr sz="2400"/>
            </a:lvl1pPr>
          </a:lstStyle>
          <a:p>
            <a:pPr lvl="0"/>
            <a:r>
              <a:rPr lang="de-DE"/>
              <a:t>Unterüberschrift, 24pt</a:t>
            </a:r>
            <a:endParaRPr lang="en-US"/>
          </a:p>
        </p:txBody>
      </p:sp>
      <p:sp>
        <p:nvSpPr>
          <p:cNvPr id="7" name="Titel 6">
            <a:extLst>
              <a:ext uri="{FF2B5EF4-FFF2-40B4-BE49-F238E27FC236}">
                <a16:creationId xmlns:a16="http://schemas.microsoft.com/office/drawing/2014/main" id="{FC79801D-290D-2127-1690-E5F15B896EC0}"/>
              </a:ext>
            </a:extLst>
          </p:cNvPr>
          <p:cNvSpPr>
            <a:spLocks noGrp="1"/>
          </p:cNvSpPr>
          <p:nvPr>
            <p:ph type="title" hasCustomPrompt="1"/>
          </p:nvPr>
        </p:nvSpPr>
        <p:spPr>
          <a:xfrm>
            <a:off x="5370653" y="1906004"/>
            <a:ext cx="6126163" cy="1495794"/>
          </a:xfrm>
        </p:spPr>
        <p:txBody>
          <a:bodyPr vert="horz" anchor="b"/>
          <a:lstStyle>
            <a:lvl1pPr>
              <a:lnSpc>
                <a:spcPct val="90000"/>
              </a:lnSpc>
              <a:defRPr/>
            </a:lvl1pPr>
          </a:lstStyle>
          <a:p>
            <a:r>
              <a:rPr lang="de-DE"/>
              <a:t>Kapitelüberschrift, 54pt</a:t>
            </a:r>
            <a:endParaRPr lang="en-US"/>
          </a:p>
        </p:txBody>
      </p:sp>
    </p:spTree>
    <p:extLst>
      <p:ext uri="{BB962C8B-B14F-4D97-AF65-F5344CB8AC3E}">
        <p14:creationId xmlns:p14="http://schemas.microsoft.com/office/powerpoint/2010/main" val="36152222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Kapiteltrenner Focus Lime mit Bild">
    <p:bg>
      <p:bgPr>
        <a:solidFill>
          <a:schemeClr val="accent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58925E01-EA40-3560-56DC-CBDFB7C68918}"/>
              </a:ext>
            </a:extLst>
          </p:cNvPr>
          <p:cNvGraphicFramePr>
            <a:graphicFrameLocks noChangeAspect="1"/>
          </p:cNvGraphicFramePr>
          <p:nvPr userDrawn="1">
            <p:custDataLst>
              <p:tags r:id="rId1"/>
            </p:custDataLst>
            <p:extLst>
              <p:ext uri="{D42A27DB-BD31-4B8C-83A1-F6EECF244321}">
                <p14:modId xmlns:p14="http://schemas.microsoft.com/office/powerpoint/2010/main" val="19672616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58925E01-EA40-3560-56DC-CBDFB7C6891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Bildplatzhalter 5">
            <a:extLst>
              <a:ext uri="{FF2B5EF4-FFF2-40B4-BE49-F238E27FC236}">
                <a16:creationId xmlns:a16="http://schemas.microsoft.com/office/drawing/2014/main" id="{71FA36A3-0EEC-B5C2-D26C-0E34F1E3577C}"/>
              </a:ext>
            </a:extLst>
          </p:cNvPr>
          <p:cNvSpPr>
            <a:spLocks noGrp="1"/>
          </p:cNvSpPr>
          <p:nvPr>
            <p:ph type="pic" sz="quarter" idx="11"/>
          </p:nvPr>
        </p:nvSpPr>
        <p:spPr>
          <a:xfrm>
            <a:off x="1" y="2"/>
            <a:ext cx="5070474" cy="6857999"/>
          </a:xfrm>
          <a:custGeom>
            <a:avLst/>
            <a:gdLst>
              <a:gd name="connsiteX0" fmla="*/ 4168765 w 5070474"/>
              <a:gd name="connsiteY0" fmla="*/ 6169024 h 6857999"/>
              <a:gd name="connsiteX1" fmla="*/ 4517050 w 5070474"/>
              <a:gd name="connsiteY1" fmla="*/ 6169024 h 6857999"/>
              <a:gd name="connsiteX2" fmla="*/ 4517050 w 5070474"/>
              <a:gd name="connsiteY2" fmla="*/ 6511924 h 6857999"/>
              <a:gd name="connsiteX3" fmla="*/ 4168765 w 5070474"/>
              <a:gd name="connsiteY3" fmla="*/ 6511924 h 6857999"/>
              <a:gd name="connsiteX4" fmla="*/ 3476616 w 5070474"/>
              <a:gd name="connsiteY4" fmla="*/ 349250 h 6857999"/>
              <a:gd name="connsiteX5" fmla="*/ 3824901 w 5070474"/>
              <a:gd name="connsiteY5" fmla="*/ 349250 h 6857999"/>
              <a:gd name="connsiteX6" fmla="*/ 3824901 w 5070474"/>
              <a:gd name="connsiteY6" fmla="*/ 692150 h 6857999"/>
              <a:gd name="connsiteX7" fmla="*/ 3476616 w 5070474"/>
              <a:gd name="connsiteY7" fmla="*/ 692150 h 6857999"/>
              <a:gd name="connsiteX8" fmla="*/ 0 w 5070474"/>
              <a:gd name="connsiteY8" fmla="*/ 0 h 6857999"/>
              <a:gd name="connsiteX9" fmla="*/ 5070474 w 5070474"/>
              <a:gd name="connsiteY9" fmla="*/ 0 h 6857999"/>
              <a:gd name="connsiteX10" fmla="*/ 5070474 w 5070474"/>
              <a:gd name="connsiteY10" fmla="*/ 1 h 6857999"/>
              <a:gd name="connsiteX11" fmla="*/ 3476616 w 5070474"/>
              <a:gd name="connsiteY11" fmla="*/ 1 h 6857999"/>
              <a:gd name="connsiteX12" fmla="*/ 3476616 w 5070474"/>
              <a:gd name="connsiteY12" fmla="*/ 3 h 6857999"/>
              <a:gd name="connsiteX13" fmla="*/ 2784467 w 5070474"/>
              <a:gd name="connsiteY13" fmla="*/ 3 h 6857999"/>
              <a:gd name="connsiteX14" fmla="*/ 2784467 w 5070474"/>
              <a:gd name="connsiteY14" fmla="*/ 692150 h 6857999"/>
              <a:gd name="connsiteX15" fmla="*/ 3476616 w 5070474"/>
              <a:gd name="connsiteY15" fmla="*/ 692150 h 6857999"/>
              <a:gd name="connsiteX16" fmla="*/ 3476616 w 5070474"/>
              <a:gd name="connsiteY16" fmla="*/ 4778380 h 6857999"/>
              <a:gd name="connsiteX17" fmla="*/ 3476616 w 5070474"/>
              <a:gd name="connsiteY17" fmla="*/ 5470527 h 6857999"/>
              <a:gd name="connsiteX18" fmla="*/ 3476616 w 5070474"/>
              <a:gd name="connsiteY18" fmla="*/ 5473702 h 6857999"/>
              <a:gd name="connsiteX19" fmla="*/ 4168765 w 5070474"/>
              <a:gd name="connsiteY19" fmla="*/ 5473702 h 6857999"/>
              <a:gd name="connsiteX20" fmla="*/ 4168765 w 5070474"/>
              <a:gd name="connsiteY20" fmla="*/ 6165849 h 6857999"/>
              <a:gd name="connsiteX21" fmla="*/ 3476616 w 5070474"/>
              <a:gd name="connsiteY21" fmla="*/ 6165849 h 6857999"/>
              <a:gd name="connsiteX22" fmla="*/ 3476616 w 5070474"/>
              <a:gd name="connsiteY22" fmla="*/ 6857999 h 6857999"/>
              <a:gd name="connsiteX23" fmla="*/ 0 w 5070474"/>
              <a:gd name="connsiteY23"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70474" h="6857999">
                <a:moveTo>
                  <a:pt x="4168765" y="6169024"/>
                </a:moveTo>
                <a:lnTo>
                  <a:pt x="4517050" y="6169024"/>
                </a:lnTo>
                <a:lnTo>
                  <a:pt x="4517050" y="6511924"/>
                </a:lnTo>
                <a:lnTo>
                  <a:pt x="4168765" y="6511924"/>
                </a:lnTo>
                <a:close/>
                <a:moveTo>
                  <a:pt x="3476616" y="349250"/>
                </a:moveTo>
                <a:lnTo>
                  <a:pt x="3824901" y="349250"/>
                </a:lnTo>
                <a:lnTo>
                  <a:pt x="3824901" y="692150"/>
                </a:lnTo>
                <a:lnTo>
                  <a:pt x="3476616" y="692150"/>
                </a:lnTo>
                <a:close/>
                <a:moveTo>
                  <a:pt x="0" y="0"/>
                </a:moveTo>
                <a:lnTo>
                  <a:pt x="5070474" y="0"/>
                </a:lnTo>
                <a:lnTo>
                  <a:pt x="5070474" y="1"/>
                </a:lnTo>
                <a:lnTo>
                  <a:pt x="3476616" y="1"/>
                </a:lnTo>
                <a:lnTo>
                  <a:pt x="3476616" y="3"/>
                </a:lnTo>
                <a:lnTo>
                  <a:pt x="2784467" y="3"/>
                </a:lnTo>
                <a:lnTo>
                  <a:pt x="2784467" y="692150"/>
                </a:lnTo>
                <a:lnTo>
                  <a:pt x="3476616" y="692150"/>
                </a:lnTo>
                <a:lnTo>
                  <a:pt x="3476616" y="4778380"/>
                </a:lnTo>
                <a:lnTo>
                  <a:pt x="3476616" y="5470527"/>
                </a:lnTo>
                <a:lnTo>
                  <a:pt x="3476616" y="5473702"/>
                </a:lnTo>
                <a:lnTo>
                  <a:pt x="4168765" y="5473702"/>
                </a:lnTo>
                <a:lnTo>
                  <a:pt x="4168765" y="6165849"/>
                </a:lnTo>
                <a:lnTo>
                  <a:pt x="3476616" y="6165849"/>
                </a:lnTo>
                <a:lnTo>
                  <a:pt x="3476616" y="6857999"/>
                </a:lnTo>
                <a:lnTo>
                  <a:pt x="0" y="6857999"/>
                </a:lnTo>
                <a:close/>
              </a:path>
            </a:pathLst>
          </a:custGeom>
          <a:solidFill>
            <a:schemeClr val="bg1">
              <a:lumMod val="95000"/>
            </a:schemeClr>
          </a:solidFill>
        </p:spPr>
        <p:txBody>
          <a:bodyPr wrap="square" lIns="360000" tIns="360000" rIns="360000" bIns="360000">
            <a:noAutofit/>
          </a:bodyPr>
          <a:lstStyle>
            <a:lvl1pPr marL="0" indent="0">
              <a:buNone/>
              <a:defRPr>
                <a:solidFill>
                  <a:schemeClr val="bg1">
                    <a:lumMod val="65000"/>
                  </a:schemeClr>
                </a:solidFill>
              </a:defRPr>
            </a:lvl1pPr>
          </a:lstStyle>
          <a:p>
            <a:r>
              <a:rPr lang="de-DE" dirty="0"/>
              <a:t>Bild durch Klicken auf Symbol hinzufügen</a:t>
            </a:r>
          </a:p>
        </p:txBody>
      </p:sp>
      <p:grpSp>
        <p:nvGrpSpPr>
          <p:cNvPr id="25" name="Gruppieren 24">
            <a:extLst>
              <a:ext uri="{FF2B5EF4-FFF2-40B4-BE49-F238E27FC236}">
                <a16:creationId xmlns:a16="http://schemas.microsoft.com/office/drawing/2014/main" id="{BDA46C97-F5C9-7DF5-B49B-EB8B3C960FD7}"/>
              </a:ext>
            </a:extLst>
          </p:cNvPr>
          <p:cNvGrpSpPr/>
          <p:nvPr userDrawn="1"/>
        </p:nvGrpSpPr>
        <p:grpSpPr>
          <a:xfrm>
            <a:off x="2785110" y="208280"/>
            <a:ext cx="1735455" cy="6649718"/>
            <a:chOff x="2785110" y="208280"/>
            <a:chExt cx="1735455" cy="6649718"/>
          </a:xfrm>
          <a:solidFill>
            <a:schemeClr val="accent1"/>
          </a:solidFill>
        </p:grpSpPr>
        <p:grpSp>
          <p:nvGrpSpPr>
            <p:cNvPr id="11" name="Gruppieren 10">
              <a:extLst>
                <a:ext uri="{FF2B5EF4-FFF2-40B4-BE49-F238E27FC236}">
                  <a16:creationId xmlns:a16="http://schemas.microsoft.com/office/drawing/2014/main" id="{74EF0189-7B27-99CC-1FE7-A7A374AC6CA9}"/>
                </a:ext>
              </a:extLst>
            </p:cNvPr>
            <p:cNvGrpSpPr/>
            <p:nvPr userDrawn="1"/>
          </p:nvGrpSpPr>
          <p:grpSpPr>
            <a:xfrm>
              <a:off x="2785110" y="208280"/>
              <a:ext cx="1735455" cy="483870"/>
              <a:chOff x="2785110" y="208280"/>
              <a:chExt cx="1735455" cy="483870"/>
            </a:xfrm>
            <a:grpFill/>
          </p:grpSpPr>
          <p:sp>
            <p:nvSpPr>
              <p:cNvPr id="13" name="Rechteck 12">
                <a:extLst>
                  <a:ext uri="{FF2B5EF4-FFF2-40B4-BE49-F238E27FC236}">
                    <a16:creationId xmlns:a16="http://schemas.microsoft.com/office/drawing/2014/main" id="{1823100F-5106-44C9-66EC-26EB85A0B44D}"/>
                  </a:ext>
                </a:extLst>
              </p:cNvPr>
              <p:cNvSpPr/>
              <p:nvPr userDrawn="1"/>
            </p:nvSpPr>
            <p:spPr>
              <a:xfrm>
                <a:off x="2785110" y="208280"/>
                <a:ext cx="699135" cy="48387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hteck 22">
                <a:extLst>
                  <a:ext uri="{FF2B5EF4-FFF2-40B4-BE49-F238E27FC236}">
                    <a16:creationId xmlns:a16="http://schemas.microsoft.com/office/drawing/2014/main" id="{005EEC62-98DC-0D0C-5582-3E9161A25958}"/>
                  </a:ext>
                </a:extLst>
              </p:cNvPr>
              <p:cNvSpPr/>
              <p:nvPr userDrawn="1"/>
            </p:nvSpPr>
            <p:spPr>
              <a:xfrm>
                <a:off x="3821430" y="208280"/>
                <a:ext cx="699135" cy="48387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4" name="Rechteck 23">
              <a:extLst>
                <a:ext uri="{FF2B5EF4-FFF2-40B4-BE49-F238E27FC236}">
                  <a16:creationId xmlns:a16="http://schemas.microsoft.com/office/drawing/2014/main" id="{D680D738-73F4-5B91-3B9F-BBCE4AD8BB5D}"/>
                </a:ext>
              </a:extLst>
            </p:cNvPr>
            <p:cNvSpPr/>
            <p:nvPr userDrawn="1"/>
          </p:nvSpPr>
          <p:spPr>
            <a:xfrm>
              <a:off x="3484245" y="6165850"/>
              <a:ext cx="685800" cy="692148"/>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Textfeld 11">
            <a:extLst>
              <a:ext uri="{FF2B5EF4-FFF2-40B4-BE49-F238E27FC236}">
                <a16:creationId xmlns:a16="http://schemas.microsoft.com/office/drawing/2014/main" id="{3A22C448-E4FE-A20C-58B7-F99B11E591C2}"/>
              </a:ext>
            </a:extLst>
          </p:cNvPr>
          <p:cNvSpPr txBox="1"/>
          <p:nvPr userDrawn="1"/>
        </p:nvSpPr>
        <p:spPr>
          <a:xfrm>
            <a:off x="0" y="1"/>
            <a:ext cx="12192000" cy="6858000"/>
          </a:xfrm>
          <a:custGeom>
            <a:avLst/>
            <a:gdLst>
              <a:gd name="connsiteX0" fmla="*/ 4168766 w 12192000"/>
              <a:gd name="connsiteY0" fmla="*/ 6169024 h 6858000"/>
              <a:gd name="connsiteX1" fmla="*/ 4168766 w 12192000"/>
              <a:gd name="connsiteY1" fmla="*/ 6511924 h 6858000"/>
              <a:gd name="connsiteX2" fmla="*/ 4517051 w 12192000"/>
              <a:gd name="connsiteY2" fmla="*/ 6511924 h 6858000"/>
              <a:gd name="connsiteX3" fmla="*/ 4517051 w 12192000"/>
              <a:gd name="connsiteY3" fmla="*/ 6169024 h 6858000"/>
              <a:gd name="connsiteX4" fmla="*/ 3476617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 name="connsiteX8" fmla="*/ 0 w 12192000"/>
              <a:gd name="connsiteY8" fmla="*/ 6857999 h 6858000"/>
              <a:gd name="connsiteX9" fmla="*/ 3476617 w 12192000"/>
              <a:gd name="connsiteY9" fmla="*/ 6857999 h 6858000"/>
              <a:gd name="connsiteX10" fmla="*/ 3476617 w 12192000"/>
              <a:gd name="connsiteY10" fmla="*/ 6165849 h 6858000"/>
              <a:gd name="connsiteX11" fmla="*/ 4168766 w 12192000"/>
              <a:gd name="connsiteY11" fmla="*/ 6165849 h 6858000"/>
              <a:gd name="connsiteX12" fmla="*/ 4168766 w 12192000"/>
              <a:gd name="connsiteY12" fmla="*/ 5473702 h 6858000"/>
              <a:gd name="connsiteX13" fmla="*/ 3476617 w 12192000"/>
              <a:gd name="connsiteY13" fmla="*/ 5473702 h 6858000"/>
              <a:gd name="connsiteX14" fmla="*/ 3476617 w 12192000"/>
              <a:gd name="connsiteY14" fmla="*/ 5470527 h 6858000"/>
              <a:gd name="connsiteX15" fmla="*/ 3476617 w 12192000"/>
              <a:gd name="connsiteY15" fmla="*/ 4778380 h 6858000"/>
              <a:gd name="connsiteX16" fmla="*/ 3476617 w 12192000"/>
              <a:gd name="connsiteY16" fmla="*/ 692149 h 6858000"/>
              <a:gd name="connsiteX17" fmla="*/ 3824902 w 12192000"/>
              <a:gd name="connsiteY17" fmla="*/ 692149 h 6858000"/>
              <a:gd name="connsiteX18" fmla="*/ 3824902 w 12192000"/>
              <a:gd name="connsiteY18" fmla="*/ 349249 h 6858000"/>
              <a:gd name="connsiteX19" fmla="*/ 3476617 w 12192000"/>
              <a:gd name="connsiteY19" fmla="*/ 349249 h 6858000"/>
              <a:gd name="connsiteX20" fmla="*/ 3476617 w 12192000"/>
              <a:gd name="connsiteY20" fmla="*/ 692149 h 6858000"/>
              <a:gd name="connsiteX21" fmla="*/ 2784468 w 12192000"/>
              <a:gd name="connsiteY21" fmla="*/ 692149 h 6858000"/>
              <a:gd name="connsiteX22" fmla="*/ 2784468 w 12192000"/>
              <a:gd name="connsiteY22" fmla="*/ 2 h 6858000"/>
              <a:gd name="connsiteX23" fmla="*/ 3476617 w 12192000"/>
              <a:gd name="connsiteY23"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6858000">
                <a:moveTo>
                  <a:pt x="4168766" y="6169024"/>
                </a:moveTo>
                <a:lnTo>
                  <a:pt x="4168766" y="6511924"/>
                </a:lnTo>
                <a:lnTo>
                  <a:pt x="4517051" y="6511924"/>
                </a:lnTo>
                <a:lnTo>
                  <a:pt x="4517051" y="6169024"/>
                </a:lnTo>
                <a:close/>
                <a:moveTo>
                  <a:pt x="3476617" y="0"/>
                </a:moveTo>
                <a:lnTo>
                  <a:pt x="12192000" y="0"/>
                </a:lnTo>
                <a:lnTo>
                  <a:pt x="12192000" y="6858000"/>
                </a:lnTo>
                <a:lnTo>
                  <a:pt x="0" y="6858000"/>
                </a:lnTo>
                <a:lnTo>
                  <a:pt x="0" y="6857999"/>
                </a:lnTo>
                <a:lnTo>
                  <a:pt x="3476617" y="6857999"/>
                </a:lnTo>
                <a:lnTo>
                  <a:pt x="3476617" y="6165849"/>
                </a:lnTo>
                <a:lnTo>
                  <a:pt x="4168766" y="6165849"/>
                </a:lnTo>
                <a:lnTo>
                  <a:pt x="4168766" y="5473702"/>
                </a:lnTo>
                <a:lnTo>
                  <a:pt x="3476617" y="5473702"/>
                </a:lnTo>
                <a:lnTo>
                  <a:pt x="3476617" y="5470527"/>
                </a:lnTo>
                <a:lnTo>
                  <a:pt x="3476617" y="4778380"/>
                </a:lnTo>
                <a:lnTo>
                  <a:pt x="3476617" y="692149"/>
                </a:lnTo>
                <a:lnTo>
                  <a:pt x="3824902" y="692149"/>
                </a:lnTo>
                <a:lnTo>
                  <a:pt x="3824902" y="349249"/>
                </a:lnTo>
                <a:lnTo>
                  <a:pt x="3476617" y="349249"/>
                </a:lnTo>
                <a:lnTo>
                  <a:pt x="3476617" y="692149"/>
                </a:lnTo>
                <a:lnTo>
                  <a:pt x="2784468" y="692149"/>
                </a:lnTo>
                <a:lnTo>
                  <a:pt x="2784468" y="2"/>
                </a:lnTo>
                <a:lnTo>
                  <a:pt x="3476617" y="2"/>
                </a:lnTo>
                <a:close/>
              </a:path>
            </a:pathLst>
          </a:custGeom>
          <a:solidFill>
            <a:schemeClr val="accent1"/>
          </a:solidFill>
          <a:ln>
            <a:noFill/>
          </a:ln>
        </p:spPr>
        <p:txBody>
          <a:bodyPr wrap="square" lIns="50800" tIns="50800" rIns="50800" bIns="50800" rtlCol="0" anchor="ctr">
            <a:noAutofit/>
          </a:bodyPr>
          <a:lstStyle/>
          <a:p>
            <a:pPr algn="ctr">
              <a:lnSpc>
                <a:spcPts val="2659"/>
              </a:lnSpc>
            </a:pPr>
            <a:endParaRPr lang="de-DE" noProof="0" dirty="0"/>
          </a:p>
        </p:txBody>
      </p:sp>
      <p:sp>
        <p:nvSpPr>
          <p:cNvPr id="5" name="Textplatzhalter 4">
            <a:extLst>
              <a:ext uri="{FF2B5EF4-FFF2-40B4-BE49-F238E27FC236}">
                <a16:creationId xmlns:a16="http://schemas.microsoft.com/office/drawing/2014/main" id="{D6B2FC36-9005-C341-4F1C-E9DF232973CC}"/>
              </a:ext>
            </a:extLst>
          </p:cNvPr>
          <p:cNvSpPr>
            <a:spLocks noGrp="1"/>
          </p:cNvSpPr>
          <p:nvPr>
            <p:ph type="body" sz="quarter" idx="12" hasCustomPrompt="1"/>
          </p:nvPr>
        </p:nvSpPr>
        <p:spPr>
          <a:xfrm>
            <a:off x="5370513" y="3999997"/>
            <a:ext cx="6126162" cy="369332"/>
          </a:xfrm>
        </p:spPr>
        <p:txBody>
          <a:bodyPr>
            <a:noAutofit/>
          </a:bodyPr>
          <a:lstStyle>
            <a:lvl1pPr marL="0" indent="0">
              <a:buFont typeface="Arial" panose="020B0604020202020204" pitchFamily="34" charset="0"/>
              <a:buNone/>
              <a:defRPr sz="2400"/>
            </a:lvl1pPr>
          </a:lstStyle>
          <a:p>
            <a:pPr lvl="0"/>
            <a:r>
              <a:rPr lang="de-DE"/>
              <a:t>Unterüberschrift, 24pt</a:t>
            </a:r>
            <a:endParaRPr lang="en-US"/>
          </a:p>
        </p:txBody>
      </p:sp>
      <p:sp>
        <p:nvSpPr>
          <p:cNvPr id="7" name="Titel 6">
            <a:extLst>
              <a:ext uri="{FF2B5EF4-FFF2-40B4-BE49-F238E27FC236}">
                <a16:creationId xmlns:a16="http://schemas.microsoft.com/office/drawing/2014/main" id="{FC79801D-290D-2127-1690-E5F15B896EC0}"/>
              </a:ext>
            </a:extLst>
          </p:cNvPr>
          <p:cNvSpPr>
            <a:spLocks noGrp="1"/>
          </p:cNvSpPr>
          <p:nvPr>
            <p:ph type="title" hasCustomPrompt="1"/>
          </p:nvPr>
        </p:nvSpPr>
        <p:spPr>
          <a:xfrm>
            <a:off x="5370653" y="1906004"/>
            <a:ext cx="6126163" cy="1495794"/>
          </a:xfrm>
        </p:spPr>
        <p:txBody>
          <a:bodyPr vert="horz" anchor="b"/>
          <a:lstStyle>
            <a:lvl1pPr>
              <a:lnSpc>
                <a:spcPct val="90000"/>
              </a:lnSpc>
              <a:defRPr/>
            </a:lvl1pPr>
          </a:lstStyle>
          <a:p>
            <a:r>
              <a:rPr lang="de-DE"/>
              <a:t>Kapitelüberschrift, 54pt</a:t>
            </a:r>
            <a:endParaRPr lang="en-US"/>
          </a:p>
        </p:txBody>
      </p:sp>
    </p:spTree>
    <p:extLst>
      <p:ext uri="{BB962C8B-B14F-4D97-AF65-F5344CB8AC3E}">
        <p14:creationId xmlns:p14="http://schemas.microsoft.com/office/powerpoint/2010/main" val="3185308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Kapiteltrenner Pulse Pink mit Bild">
    <p:bg>
      <p:bgPr>
        <a:solidFill>
          <a:schemeClr val="accent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58925E01-EA40-3560-56DC-CBDFB7C68918}"/>
              </a:ext>
            </a:extLst>
          </p:cNvPr>
          <p:cNvGraphicFramePr>
            <a:graphicFrameLocks noChangeAspect="1"/>
          </p:cNvGraphicFramePr>
          <p:nvPr userDrawn="1">
            <p:custDataLst>
              <p:tags r:id="rId1"/>
            </p:custDataLst>
            <p:extLst>
              <p:ext uri="{D42A27DB-BD31-4B8C-83A1-F6EECF244321}">
                <p14:modId xmlns:p14="http://schemas.microsoft.com/office/powerpoint/2010/main" val="19672616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58925E01-EA40-3560-56DC-CBDFB7C6891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Bildplatzhalter 5">
            <a:extLst>
              <a:ext uri="{FF2B5EF4-FFF2-40B4-BE49-F238E27FC236}">
                <a16:creationId xmlns:a16="http://schemas.microsoft.com/office/drawing/2014/main" id="{71FA36A3-0EEC-B5C2-D26C-0E34F1E3577C}"/>
              </a:ext>
            </a:extLst>
          </p:cNvPr>
          <p:cNvSpPr>
            <a:spLocks noGrp="1"/>
          </p:cNvSpPr>
          <p:nvPr>
            <p:ph type="pic" sz="quarter" idx="11"/>
          </p:nvPr>
        </p:nvSpPr>
        <p:spPr>
          <a:xfrm>
            <a:off x="1" y="2"/>
            <a:ext cx="5070474" cy="6857999"/>
          </a:xfrm>
          <a:custGeom>
            <a:avLst/>
            <a:gdLst>
              <a:gd name="connsiteX0" fmla="*/ 4168765 w 5070474"/>
              <a:gd name="connsiteY0" fmla="*/ 6169024 h 6857999"/>
              <a:gd name="connsiteX1" fmla="*/ 4517050 w 5070474"/>
              <a:gd name="connsiteY1" fmla="*/ 6169024 h 6857999"/>
              <a:gd name="connsiteX2" fmla="*/ 4517050 w 5070474"/>
              <a:gd name="connsiteY2" fmla="*/ 6511924 h 6857999"/>
              <a:gd name="connsiteX3" fmla="*/ 4168765 w 5070474"/>
              <a:gd name="connsiteY3" fmla="*/ 6511924 h 6857999"/>
              <a:gd name="connsiteX4" fmla="*/ 3476616 w 5070474"/>
              <a:gd name="connsiteY4" fmla="*/ 349250 h 6857999"/>
              <a:gd name="connsiteX5" fmla="*/ 3824901 w 5070474"/>
              <a:gd name="connsiteY5" fmla="*/ 349250 h 6857999"/>
              <a:gd name="connsiteX6" fmla="*/ 3824901 w 5070474"/>
              <a:gd name="connsiteY6" fmla="*/ 692150 h 6857999"/>
              <a:gd name="connsiteX7" fmla="*/ 3476616 w 5070474"/>
              <a:gd name="connsiteY7" fmla="*/ 692150 h 6857999"/>
              <a:gd name="connsiteX8" fmla="*/ 0 w 5070474"/>
              <a:gd name="connsiteY8" fmla="*/ 0 h 6857999"/>
              <a:gd name="connsiteX9" fmla="*/ 5070474 w 5070474"/>
              <a:gd name="connsiteY9" fmla="*/ 0 h 6857999"/>
              <a:gd name="connsiteX10" fmla="*/ 5070474 w 5070474"/>
              <a:gd name="connsiteY10" fmla="*/ 1 h 6857999"/>
              <a:gd name="connsiteX11" fmla="*/ 3476616 w 5070474"/>
              <a:gd name="connsiteY11" fmla="*/ 1 h 6857999"/>
              <a:gd name="connsiteX12" fmla="*/ 3476616 w 5070474"/>
              <a:gd name="connsiteY12" fmla="*/ 3 h 6857999"/>
              <a:gd name="connsiteX13" fmla="*/ 2784467 w 5070474"/>
              <a:gd name="connsiteY13" fmla="*/ 3 h 6857999"/>
              <a:gd name="connsiteX14" fmla="*/ 2784467 w 5070474"/>
              <a:gd name="connsiteY14" fmla="*/ 692150 h 6857999"/>
              <a:gd name="connsiteX15" fmla="*/ 3476616 w 5070474"/>
              <a:gd name="connsiteY15" fmla="*/ 692150 h 6857999"/>
              <a:gd name="connsiteX16" fmla="*/ 3476616 w 5070474"/>
              <a:gd name="connsiteY16" fmla="*/ 4778380 h 6857999"/>
              <a:gd name="connsiteX17" fmla="*/ 3476616 w 5070474"/>
              <a:gd name="connsiteY17" fmla="*/ 5470527 h 6857999"/>
              <a:gd name="connsiteX18" fmla="*/ 3476616 w 5070474"/>
              <a:gd name="connsiteY18" fmla="*/ 5473702 h 6857999"/>
              <a:gd name="connsiteX19" fmla="*/ 4168765 w 5070474"/>
              <a:gd name="connsiteY19" fmla="*/ 5473702 h 6857999"/>
              <a:gd name="connsiteX20" fmla="*/ 4168765 w 5070474"/>
              <a:gd name="connsiteY20" fmla="*/ 6165849 h 6857999"/>
              <a:gd name="connsiteX21" fmla="*/ 3476616 w 5070474"/>
              <a:gd name="connsiteY21" fmla="*/ 6165849 h 6857999"/>
              <a:gd name="connsiteX22" fmla="*/ 3476616 w 5070474"/>
              <a:gd name="connsiteY22" fmla="*/ 6857999 h 6857999"/>
              <a:gd name="connsiteX23" fmla="*/ 0 w 5070474"/>
              <a:gd name="connsiteY23"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70474" h="6857999">
                <a:moveTo>
                  <a:pt x="4168765" y="6169024"/>
                </a:moveTo>
                <a:lnTo>
                  <a:pt x="4517050" y="6169024"/>
                </a:lnTo>
                <a:lnTo>
                  <a:pt x="4517050" y="6511924"/>
                </a:lnTo>
                <a:lnTo>
                  <a:pt x="4168765" y="6511924"/>
                </a:lnTo>
                <a:close/>
                <a:moveTo>
                  <a:pt x="3476616" y="349250"/>
                </a:moveTo>
                <a:lnTo>
                  <a:pt x="3824901" y="349250"/>
                </a:lnTo>
                <a:lnTo>
                  <a:pt x="3824901" y="692150"/>
                </a:lnTo>
                <a:lnTo>
                  <a:pt x="3476616" y="692150"/>
                </a:lnTo>
                <a:close/>
                <a:moveTo>
                  <a:pt x="0" y="0"/>
                </a:moveTo>
                <a:lnTo>
                  <a:pt x="5070474" y="0"/>
                </a:lnTo>
                <a:lnTo>
                  <a:pt x="5070474" y="1"/>
                </a:lnTo>
                <a:lnTo>
                  <a:pt x="3476616" y="1"/>
                </a:lnTo>
                <a:lnTo>
                  <a:pt x="3476616" y="3"/>
                </a:lnTo>
                <a:lnTo>
                  <a:pt x="2784467" y="3"/>
                </a:lnTo>
                <a:lnTo>
                  <a:pt x="2784467" y="692150"/>
                </a:lnTo>
                <a:lnTo>
                  <a:pt x="3476616" y="692150"/>
                </a:lnTo>
                <a:lnTo>
                  <a:pt x="3476616" y="4778380"/>
                </a:lnTo>
                <a:lnTo>
                  <a:pt x="3476616" y="5470527"/>
                </a:lnTo>
                <a:lnTo>
                  <a:pt x="3476616" y="5473702"/>
                </a:lnTo>
                <a:lnTo>
                  <a:pt x="4168765" y="5473702"/>
                </a:lnTo>
                <a:lnTo>
                  <a:pt x="4168765" y="6165849"/>
                </a:lnTo>
                <a:lnTo>
                  <a:pt x="3476616" y="6165849"/>
                </a:lnTo>
                <a:lnTo>
                  <a:pt x="3476616" y="6857999"/>
                </a:lnTo>
                <a:lnTo>
                  <a:pt x="0" y="6857999"/>
                </a:lnTo>
                <a:close/>
              </a:path>
            </a:pathLst>
          </a:custGeom>
          <a:solidFill>
            <a:schemeClr val="bg1">
              <a:lumMod val="95000"/>
            </a:schemeClr>
          </a:solidFill>
        </p:spPr>
        <p:txBody>
          <a:bodyPr wrap="square" lIns="360000" tIns="360000" rIns="360000" bIns="360000">
            <a:noAutofit/>
          </a:bodyPr>
          <a:lstStyle>
            <a:lvl1pPr marL="0" indent="0">
              <a:buNone/>
              <a:defRPr>
                <a:solidFill>
                  <a:schemeClr val="bg1">
                    <a:lumMod val="65000"/>
                  </a:schemeClr>
                </a:solidFill>
              </a:defRPr>
            </a:lvl1pPr>
          </a:lstStyle>
          <a:p>
            <a:r>
              <a:rPr lang="de-DE" dirty="0"/>
              <a:t>Bild durch Klicken auf Symbol hinzufügen</a:t>
            </a:r>
          </a:p>
        </p:txBody>
      </p:sp>
      <p:grpSp>
        <p:nvGrpSpPr>
          <p:cNvPr id="25" name="Gruppieren 24">
            <a:extLst>
              <a:ext uri="{FF2B5EF4-FFF2-40B4-BE49-F238E27FC236}">
                <a16:creationId xmlns:a16="http://schemas.microsoft.com/office/drawing/2014/main" id="{BDA46C97-F5C9-7DF5-B49B-EB8B3C960FD7}"/>
              </a:ext>
            </a:extLst>
          </p:cNvPr>
          <p:cNvGrpSpPr/>
          <p:nvPr userDrawn="1"/>
        </p:nvGrpSpPr>
        <p:grpSpPr>
          <a:xfrm>
            <a:off x="2785110" y="208280"/>
            <a:ext cx="1735455" cy="6649718"/>
            <a:chOff x="2785110" y="208280"/>
            <a:chExt cx="1735455" cy="6649718"/>
          </a:xfrm>
          <a:solidFill>
            <a:schemeClr val="accent2"/>
          </a:solidFill>
        </p:grpSpPr>
        <p:grpSp>
          <p:nvGrpSpPr>
            <p:cNvPr id="11" name="Gruppieren 10">
              <a:extLst>
                <a:ext uri="{FF2B5EF4-FFF2-40B4-BE49-F238E27FC236}">
                  <a16:creationId xmlns:a16="http://schemas.microsoft.com/office/drawing/2014/main" id="{74EF0189-7B27-99CC-1FE7-A7A374AC6CA9}"/>
                </a:ext>
              </a:extLst>
            </p:cNvPr>
            <p:cNvGrpSpPr/>
            <p:nvPr userDrawn="1"/>
          </p:nvGrpSpPr>
          <p:grpSpPr>
            <a:xfrm>
              <a:off x="2785110" y="208280"/>
              <a:ext cx="1735455" cy="483870"/>
              <a:chOff x="2785110" y="208280"/>
              <a:chExt cx="1735455" cy="483870"/>
            </a:xfrm>
            <a:grpFill/>
          </p:grpSpPr>
          <p:sp>
            <p:nvSpPr>
              <p:cNvPr id="13" name="Rechteck 12">
                <a:extLst>
                  <a:ext uri="{FF2B5EF4-FFF2-40B4-BE49-F238E27FC236}">
                    <a16:creationId xmlns:a16="http://schemas.microsoft.com/office/drawing/2014/main" id="{1823100F-5106-44C9-66EC-26EB85A0B44D}"/>
                  </a:ext>
                </a:extLst>
              </p:cNvPr>
              <p:cNvSpPr/>
              <p:nvPr userDrawn="1"/>
            </p:nvSpPr>
            <p:spPr>
              <a:xfrm>
                <a:off x="2785110" y="208280"/>
                <a:ext cx="699135" cy="48387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hteck 22">
                <a:extLst>
                  <a:ext uri="{FF2B5EF4-FFF2-40B4-BE49-F238E27FC236}">
                    <a16:creationId xmlns:a16="http://schemas.microsoft.com/office/drawing/2014/main" id="{005EEC62-98DC-0D0C-5582-3E9161A25958}"/>
                  </a:ext>
                </a:extLst>
              </p:cNvPr>
              <p:cNvSpPr/>
              <p:nvPr userDrawn="1"/>
            </p:nvSpPr>
            <p:spPr>
              <a:xfrm>
                <a:off x="3821430" y="208280"/>
                <a:ext cx="699135" cy="48387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4" name="Rechteck 23">
              <a:extLst>
                <a:ext uri="{FF2B5EF4-FFF2-40B4-BE49-F238E27FC236}">
                  <a16:creationId xmlns:a16="http://schemas.microsoft.com/office/drawing/2014/main" id="{D680D738-73F4-5B91-3B9F-BBCE4AD8BB5D}"/>
                </a:ext>
              </a:extLst>
            </p:cNvPr>
            <p:cNvSpPr/>
            <p:nvPr userDrawn="1"/>
          </p:nvSpPr>
          <p:spPr>
            <a:xfrm>
              <a:off x="3484245" y="6165850"/>
              <a:ext cx="685800" cy="692148"/>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Textfeld 11">
            <a:extLst>
              <a:ext uri="{FF2B5EF4-FFF2-40B4-BE49-F238E27FC236}">
                <a16:creationId xmlns:a16="http://schemas.microsoft.com/office/drawing/2014/main" id="{3A22C448-E4FE-A20C-58B7-F99B11E591C2}"/>
              </a:ext>
            </a:extLst>
          </p:cNvPr>
          <p:cNvSpPr txBox="1"/>
          <p:nvPr userDrawn="1"/>
        </p:nvSpPr>
        <p:spPr>
          <a:xfrm>
            <a:off x="0" y="1"/>
            <a:ext cx="12192000" cy="6858000"/>
          </a:xfrm>
          <a:custGeom>
            <a:avLst/>
            <a:gdLst>
              <a:gd name="connsiteX0" fmla="*/ 4168766 w 12192000"/>
              <a:gd name="connsiteY0" fmla="*/ 6169024 h 6858000"/>
              <a:gd name="connsiteX1" fmla="*/ 4168766 w 12192000"/>
              <a:gd name="connsiteY1" fmla="*/ 6511924 h 6858000"/>
              <a:gd name="connsiteX2" fmla="*/ 4517051 w 12192000"/>
              <a:gd name="connsiteY2" fmla="*/ 6511924 h 6858000"/>
              <a:gd name="connsiteX3" fmla="*/ 4517051 w 12192000"/>
              <a:gd name="connsiteY3" fmla="*/ 6169024 h 6858000"/>
              <a:gd name="connsiteX4" fmla="*/ 3476617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 name="connsiteX8" fmla="*/ 0 w 12192000"/>
              <a:gd name="connsiteY8" fmla="*/ 6857999 h 6858000"/>
              <a:gd name="connsiteX9" fmla="*/ 3476617 w 12192000"/>
              <a:gd name="connsiteY9" fmla="*/ 6857999 h 6858000"/>
              <a:gd name="connsiteX10" fmla="*/ 3476617 w 12192000"/>
              <a:gd name="connsiteY10" fmla="*/ 6165849 h 6858000"/>
              <a:gd name="connsiteX11" fmla="*/ 4168766 w 12192000"/>
              <a:gd name="connsiteY11" fmla="*/ 6165849 h 6858000"/>
              <a:gd name="connsiteX12" fmla="*/ 4168766 w 12192000"/>
              <a:gd name="connsiteY12" fmla="*/ 5473702 h 6858000"/>
              <a:gd name="connsiteX13" fmla="*/ 3476617 w 12192000"/>
              <a:gd name="connsiteY13" fmla="*/ 5473702 h 6858000"/>
              <a:gd name="connsiteX14" fmla="*/ 3476617 w 12192000"/>
              <a:gd name="connsiteY14" fmla="*/ 5470527 h 6858000"/>
              <a:gd name="connsiteX15" fmla="*/ 3476617 w 12192000"/>
              <a:gd name="connsiteY15" fmla="*/ 4778380 h 6858000"/>
              <a:gd name="connsiteX16" fmla="*/ 3476617 w 12192000"/>
              <a:gd name="connsiteY16" fmla="*/ 692149 h 6858000"/>
              <a:gd name="connsiteX17" fmla="*/ 3824902 w 12192000"/>
              <a:gd name="connsiteY17" fmla="*/ 692149 h 6858000"/>
              <a:gd name="connsiteX18" fmla="*/ 3824902 w 12192000"/>
              <a:gd name="connsiteY18" fmla="*/ 349249 h 6858000"/>
              <a:gd name="connsiteX19" fmla="*/ 3476617 w 12192000"/>
              <a:gd name="connsiteY19" fmla="*/ 349249 h 6858000"/>
              <a:gd name="connsiteX20" fmla="*/ 3476617 w 12192000"/>
              <a:gd name="connsiteY20" fmla="*/ 692149 h 6858000"/>
              <a:gd name="connsiteX21" fmla="*/ 2784468 w 12192000"/>
              <a:gd name="connsiteY21" fmla="*/ 692149 h 6858000"/>
              <a:gd name="connsiteX22" fmla="*/ 2784468 w 12192000"/>
              <a:gd name="connsiteY22" fmla="*/ 2 h 6858000"/>
              <a:gd name="connsiteX23" fmla="*/ 3476617 w 12192000"/>
              <a:gd name="connsiteY23"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6858000">
                <a:moveTo>
                  <a:pt x="4168766" y="6169024"/>
                </a:moveTo>
                <a:lnTo>
                  <a:pt x="4168766" y="6511924"/>
                </a:lnTo>
                <a:lnTo>
                  <a:pt x="4517051" y="6511924"/>
                </a:lnTo>
                <a:lnTo>
                  <a:pt x="4517051" y="6169024"/>
                </a:lnTo>
                <a:close/>
                <a:moveTo>
                  <a:pt x="3476617" y="0"/>
                </a:moveTo>
                <a:lnTo>
                  <a:pt x="12192000" y="0"/>
                </a:lnTo>
                <a:lnTo>
                  <a:pt x="12192000" y="6858000"/>
                </a:lnTo>
                <a:lnTo>
                  <a:pt x="0" y="6858000"/>
                </a:lnTo>
                <a:lnTo>
                  <a:pt x="0" y="6857999"/>
                </a:lnTo>
                <a:lnTo>
                  <a:pt x="3476617" y="6857999"/>
                </a:lnTo>
                <a:lnTo>
                  <a:pt x="3476617" y="6165849"/>
                </a:lnTo>
                <a:lnTo>
                  <a:pt x="4168766" y="6165849"/>
                </a:lnTo>
                <a:lnTo>
                  <a:pt x="4168766" y="5473702"/>
                </a:lnTo>
                <a:lnTo>
                  <a:pt x="3476617" y="5473702"/>
                </a:lnTo>
                <a:lnTo>
                  <a:pt x="3476617" y="5470527"/>
                </a:lnTo>
                <a:lnTo>
                  <a:pt x="3476617" y="4778380"/>
                </a:lnTo>
                <a:lnTo>
                  <a:pt x="3476617" y="692149"/>
                </a:lnTo>
                <a:lnTo>
                  <a:pt x="3824902" y="692149"/>
                </a:lnTo>
                <a:lnTo>
                  <a:pt x="3824902" y="349249"/>
                </a:lnTo>
                <a:lnTo>
                  <a:pt x="3476617" y="349249"/>
                </a:lnTo>
                <a:lnTo>
                  <a:pt x="3476617" y="692149"/>
                </a:lnTo>
                <a:lnTo>
                  <a:pt x="2784468" y="692149"/>
                </a:lnTo>
                <a:lnTo>
                  <a:pt x="2784468" y="2"/>
                </a:lnTo>
                <a:lnTo>
                  <a:pt x="3476617" y="2"/>
                </a:lnTo>
                <a:close/>
              </a:path>
            </a:pathLst>
          </a:custGeom>
          <a:solidFill>
            <a:schemeClr val="accent2"/>
          </a:solidFill>
          <a:ln>
            <a:noFill/>
          </a:ln>
        </p:spPr>
        <p:txBody>
          <a:bodyPr wrap="square" lIns="50800" tIns="50800" rIns="50800" bIns="50800" rtlCol="0" anchor="ctr">
            <a:noAutofit/>
          </a:bodyPr>
          <a:lstStyle/>
          <a:p>
            <a:pPr algn="ctr">
              <a:lnSpc>
                <a:spcPts val="2659"/>
              </a:lnSpc>
            </a:pPr>
            <a:endParaRPr lang="de-DE" noProof="0" dirty="0"/>
          </a:p>
        </p:txBody>
      </p:sp>
      <p:sp>
        <p:nvSpPr>
          <p:cNvPr id="5" name="Textplatzhalter 4">
            <a:extLst>
              <a:ext uri="{FF2B5EF4-FFF2-40B4-BE49-F238E27FC236}">
                <a16:creationId xmlns:a16="http://schemas.microsoft.com/office/drawing/2014/main" id="{D6B2FC36-9005-C341-4F1C-E9DF232973CC}"/>
              </a:ext>
            </a:extLst>
          </p:cNvPr>
          <p:cNvSpPr>
            <a:spLocks noGrp="1"/>
          </p:cNvSpPr>
          <p:nvPr>
            <p:ph type="body" sz="quarter" idx="12" hasCustomPrompt="1"/>
          </p:nvPr>
        </p:nvSpPr>
        <p:spPr>
          <a:xfrm>
            <a:off x="5370513" y="3999997"/>
            <a:ext cx="6126162" cy="369332"/>
          </a:xfrm>
        </p:spPr>
        <p:txBody>
          <a:bodyPr>
            <a:noAutofit/>
          </a:bodyPr>
          <a:lstStyle>
            <a:lvl1pPr marL="0" indent="0">
              <a:buFont typeface="Arial" panose="020B0604020202020204" pitchFamily="34" charset="0"/>
              <a:buNone/>
              <a:defRPr sz="2400"/>
            </a:lvl1pPr>
          </a:lstStyle>
          <a:p>
            <a:pPr lvl="0"/>
            <a:r>
              <a:rPr lang="de-DE"/>
              <a:t>Unterüberschrift, 24pt</a:t>
            </a:r>
            <a:endParaRPr lang="en-US"/>
          </a:p>
        </p:txBody>
      </p:sp>
      <p:sp>
        <p:nvSpPr>
          <p:cNvPr id="7" name="Titel 6">
            <a:extLst>
              <a:ext uri="{FF2B5EF4-FFF2-40B4-BE49-F238E27FC236}">
                <a16:creationId xmlns:a16="http://schemas.microsoft.com/office/drawing/2014/main" id="{FC79801D-290D-2127-1690-E5F15B896EC0}"/>
              </a:ext>
            </a:extLst>
          </p:cNvPr>
          <p:cNvSpPr>
            <a:spLocks noGrp="1"/>
          </p:cNvSpPr>
          <p:nvPr>
            <p:ph type="title" hasCustomPrompt="1"/>
          </p:nvPr>
        </p:nvSpPr>
        <p:spPr>
          <a:xfrm>
            <a:off x="5370653" y="1906004"/>
            <a:ext cx="6126163" cy="1495794"/>
          </a:xfrm>
        </p:spPr>
        <p:txBody>
          <a:bodyPr vert="horz" anchor="b"/>
          <a:lstStyle>
            <a:lvl1pPr>
              <a:lnSpc>
                <a:spcPct val="90000"/>
              </a:lnSpc>
              <a:defRPr/>
            </a:lvl1pPr>
          </a:lstStyle>
          <a:p>
            <a:r>
              <a:rPr lang="de-DE"/>
              <a:t>Kapitelüberschrift, 54pt</a:t>
            </a:r>
            <a:endParaRPr lang="en-US"/>
          </a:p>
        </p:txBody>
      </p:sp>
    </p:spTree>
    <p:extLst>
      <p:ext uri="{BB962C8B-B14F-4D97-AF65-F5344CB8AC3E}">
        <p14:creationId xmlns:p14="http://schemas.microsoft.com/office/powerpoint/2010/main" val="37433071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Kapiteltrenner Data Mint mit Bild">
    <p:bg>
      <p:bgPr>
        <a:solidFill>
          <a:schemeClr val="accent3"/>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58925E01-EA40-3560-56DC-CBDFB7C68918}"/>
              </a:ext>
            </a:extLst>
          </p:cNvPr>
          <p:cNvGraphicFramePr>
            <a:graphicFrameLocks noChangeAspect="1"/>
          </p:cNvGraphicFramePr>
          <p:nvPr userDrawn="1">
            <p:custDataLst>
              <p:tags r:id="rId1"/>
            </p:custDataLst>
            <p:extLst>
              <p:ext uri="{D42A27DB-BD31-4B8C-83A1-F6EECF244321}">
                <p14:modId xmlns:p14="http://schemas.microsoft.com/office/powerpoint/2010/main" val="19672616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58925E01-EA40-3560-56DC-CBDFB7C6891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Bildplatzhalter 5">
            <a:extLst>
              <a:ext uri="{FF2B5EF4-FFF2-40B4-BE49-F238E27FC236}">
                <a16:creationId xmlns:a16="http://schemas.microsoft.com/office/drawing/2014/main" id="{71FA36A3-0EEC-B5C2-D26C-0E34F1E3577C}"/>
              </a:ext>
            </a:extLst>
          </p:cNvPr>
          <p:cNvSpPr>
            <a:spLocks noGrp="1"/>
          </p:cNvSpPr>
          <p:nvPr>
            <p:ph type="pic" sz="quarter" idx="11"/>
          </p:nvPr>
        </p:nvSpPr>
        <p:spPr>
          <a:xfrm>
            <a:off x="1" y="2"/>
            <a:ext cx="5070474" cy="6857999"/>
          </a:xfrm>
          <a:custGeom>
            <a:avLst/>
            <a:gdLst>
              <a:gd name="connsiteX0" fmla="*/ 4168765 w 5070474"/>
              <a:gd name="connsiteY0" fmla="*/ 6169024 h 6857999"/>
              <a:gd name="connsiteX1" fmla="*/ 4517050 w 5070474"/>
              <a:gd name="connsiteY1" fmla="*/ 6169024 h 6857999"/>
              <a:gd name="connsiteX2" fmla="*/ 4517050 w 5070474"/>
              <a:gd name="connsiteY2" fmla="*/ 6511924 h 6857999"/>
              <a:gd name="connsiteX3" fmla="*/ 4168765 w 5070474"/>
              <a:gd name="connsiteY3" fmla="*/ 6511924 h 6857999"/>
              <a:gd name="connsiteX4" fmla="*/ 3476616 w 5070474"/>
              <a:gd name="connsiteY4" fmla="*/ 349250 h 6857999"/>
              <a:gd name="connsiteX5" fmla="*/ 3824901 w 5070474"/>
              <a:gd name="connsiteY5" fmla="*/ 349250 h 6857999"/>
              <a:gd name="connsiteX6" fmla="*/ 3824901 w 5070474"/>
              <a:gd name="connsiteY6" fmla="*/ 692150 h 6857999"/>
              <a:gd name="connsiteX7" fmla="*/ 3476616 w 5070474"/>
              <a:gd name="connsiteY7" fmla="*/ 692150 h 6857999"/>
              <a:gd name="connsiteX8" fmla="*/ 0 w 5070474"/>
              <a:gd name="connsiteY8" fmla="*/ 0 h 6857999"/>
              <a:gd name="connsiteX9" fmla="*/ 5070474 w 5070474"/>
              <a:gd name="connsiteY9" fmla="*/ 0 h 6857999"/>
              <a:gd name="connsiteX10" fmla="*/ 5070474 w 5070474"/>
              <a:gd name="connsiteY10" fmla="*/ 1 h 6857999"/>
              <a:gd name="connsiteX11" fmla="*/ 3476616 w 5070474"/>
              <a:gd name="connsiteY11" fmla="*/ 1 h 6857999"/>
              <a:gd name="connsiteX12" fmla="*/ 3476616 w 5070474"/>
              <a:gd name="connsiteY12" fmla="*/ 3 h 6857999"/>
              <a:gd name="connsiteX13" fmla="*/ 2784467 w 5070474"/>
              <a:gd name="connsiteY13" fmla="*/ 3 h 6857999"/>
              <a:gd name="connsiteX14" fmla="*/ 2784467 w 5070474"/>
              <a:gd name="connsiteY14" fmla="*/ 692150 h 6857999"/>
              <a:gd name="connsiteX15" fmla="*/ 3476616 w 5070474"/>
              <a:gd name="connsiteY15" fmla="*/ 692150 h 6857999"/>
              <a:gd name="connsiteX16" fmla="*/ 3476616 w 5070474"/>
              <a:gd name="connsiteY16" fmla="*/ 4778380 h 6857999"/>
              <a:gd name="connsiteX17" fmla="*/ 3476616 w 5070474"/>
              <a:gd name="connsiteY17" fmla="*/ 5470527 h 6857999"/>
              <a:gd name="connsiteX18" fmla="*/ 3476616 w 5070474"/>
              <a:gd name="connsiteY18" fmla="*/ 5473702 h 6857999"/>
              <a:gd name="connsiteX19" fmla="*/ 4168765 w 5070474"/>
              <a:gd name="connsiteY19" fmla="*/ 5473702 h 6857999"/>
              <a:gd name="connsiteX20" fmla="*/ 4168765 w 5070474"/>
              <a:gd name="connsiteY20" fmla="*/ 6165849 h 6857999"/>
              <a:gd name="connsiteX21" fmla="*/ 3476616 w 5070474"/>
              <a:gd name="connsiteY21" fmla="*/ 6165849 h 6857999"/>
              <a:gd name="connsiteX22" fmla="*/ 3476616 w 5070474"/>
              <a:gd name="connsiteY22" fmla="*/ 6857999 h 6857999"/>
              <a:gd name="connsiteX23" fmla="*/ 0 w 5070474"/>
              <a:gd name="connsiteY23"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70474" h="6857999">
                <a:moveTo>
                  <a:pt x="4168765" y="6169024"/>
                </a:moveTo>
                <a:lnTo>
                  <a:pt x="4517050" y="6169024"/>
                </a:lnTo>
                <a:lnTo>
                  <a:pt x="4517050" y="6511924"/>
                </a:lnTo>
                <a:lnTo>
                  <a:pt x="4168765" y="6511924"/>
                </a:lnTo>
                <a:close/>
                <a:moveTo>
                  <a:pt x="3476616" y="349250"/>
                </a:moveTo>
                <a:lnTo>
                  <a:pt x="3824901" y="349250"/>
                </a:lnTo>
                <a:lnTo>
                  <a:pt x="3824901" y="692150"/>
                </a:lnTo>
                <a:lnTo>
                  <a:pt x="3476616" y="692150"/>
                </a:lnTo>
                <a:close/>
                <a:moveTo>
                  <a:pt x="0" y="0"/>
                </a:moveTo>
                <a:lnTo>
                  <a:pt x="5070474" y="0"/>
                </a:lnTo>
                <a:lnTo>
                  <a:pt x="5070474" y="1"/>
                </a:lnTo>
                <a:lnTo>
                  <a:pt x="3476616" y="1"/>
                </a:lnTo>
                <a:lnTo>
                  <a:pt x="3476616" y="3"/>
                </a:lnTo>
                <a:lnTo>
                  <a:pt x="2784467" y="3"/>
                </a:lnTo>
                <a:lnTo>
                  <a:pt x="2784467" y="692150"/>
                </a:lnTo>
                <a:lnTo>
                  <a:pt x="3476616" y="692150"/>
                </a:lnTo>
                <a:lnTo>
                  <a:pt x="3476616" y="4778380"/>
                </a:lnTo>
                <a:lnTo>
                  <a:pt x="3476616" y="5470527"/>
                </a:lnTo>
                <a:lnTo>
                  <a:pt x="3476616" y="5473702"/>
                </a:lnTo>
                <a:lnTo>
                  <a:pt x="4168765" y="5473702"/>
                </a:lnTo>
                <a:lnTo>
                  <a:pt x="4168765" y="6165849"/>
                </a:lnTo>
                <a:lnTo>
                  <a:pt x="3476616" y="6165849"/>
                </a:lnTo>
                <a:lnTo>
                  <a:pt x="3476616" y="6857999"/>
                </a:lnTo>
                <a:lnTo>
                  <a:pt x="0" y="6857999"/>
                </a:lnTo>
                <a:close/>
              </a:path>
            </a:pathLst>
          </a:custGeom>
          <a:solidFill>
            <a:schemeClr val="bg1">
              <a:lumMod val="95000"/>
            </a:schemeClr>
          </a:solidFill>
        </p:spPr>
        <p:txBody>
          <a:bodyPr wrap="square" lIns="360000" tIns="360000" rIns="360000" bIns="360000">
            <a:noAutofit/>
          </a:bodyPr>
          <a:lstStyle>
            <a:lvl1pPr marL="0" indent="0">
              <a:buNone/>
              <a:defRPr>
                <a:solidFill>
                  <a:schemeClr val="bg1">
                    <a:lumMod val="65000"/>
                  </a:schemeClr>
                </a:solidFill>
              </a:defRPr>
            </a:lvl1pPr>
          </a:lstStyle>
          <a:p>
            <a:r>
              <a:rPr lang="de-DE" dirty="0"/>
              <a:t>Bild durch Klicken auf Symbol hinzufügen</a:t>
            </a:r>
          </a:p>
        </p:txBody>
      </p:sp>
      <p:grpSp>
        <p:nvGrpSpPr>
          <p:cNvPr id="25" name="Gruppieren 24">
            <a:extLst>
              <a:ext uri="{FF2B5EF4-FFF2-40B4-BE49-F238E27FC236}">
                <a16:creationId xmlns:a16="http://schemas.microsoft.com/office/drawing/2014/main" id="{BDA46C97-F5C9-7DF5-B49B-EB8B3C960FD7}"/>
              </a:ext>
            </a:extLst>
          </p:cNvPr>
          <p:cNvGrpSpPr/>
          <p:nvPr userDrawn="1"/>
        </p:nvGrpSpPr>
        <p:grpSpPr>
          <a:xfrm>
            <a:off x="2785110" y="208280"/>
            <a:ext cx="1735455" cy="6649718"/>
            <a:chOff x="2785110" y="208280"/>
            <a:chExt cx="1735455" cy="6649718"/>
          </a:xfrm>
          <a:solidFill>
            <a:schemeClr val="accent3"/>
          </a:solidFill>
        </p:grpSpPr>
        <p:grpSp>
          <p:nvGrpSpPr>
            <p:cNvPr id="11" name="Gruppieren 10">
              <a:extLst>
                <a:ext uri="{FF2B5EF4-FFF2-40B4-BE49-F238E27FC236}">
                  <a16:creationId xmlns:a16="http://schemas.microsoft.com/office/drawing/2014/main" id="{74EF0189-7B27-99CC-1FE7-A7A374AC6CA9}"/>
                </a:ext>
              </a:extLst>
            </p:cNvPr>
            <p:cNvGrpSpPr/>
            <p:nvPr userDrawn="1"/>
          </p:nvGrpSpPr>
          <p:grpSpPr>
            <a:xfrm>
              <a:off x="2785110" y="208280"/>
              <a:ext cx="1735455" cy="483870"/>
              <a:chOff x="2785110" y="208280"/>
              <a:chExt cx="1735455" cy="483870"/>
            </a:xfrm>
            <a:grpFill/>
          </p:grpSpPr>
          <p:sp>
            <p:nvSpPr>
              <p:cNvPr id="13" name="Rechteck 12">
                <a:extLst>
                  <a:ext uri="{FF2B5EF4-FFF2-40B4-BE49-F238E27FC236}">
                    <a16:creationId xmlns:a16="http://schemas.microsoft.com/office/drawing/2014/main" id="{1823100F-5106-44C9-66EC-26EB85A0B44D}"/>
                  </a:ext>
                </a:extLst>
              </p:cNvPr>
              <p:cNvSpPr/>
              <p:nvPr userDrawn="1"/>
            </p:nvSpPr>
            <p:spPr>
              <a:xfrm>
                <a:off x="2785110" y="208280"/>
                <a:ext cx="699135" cy="48387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hteck 22">
                <a:extLst>
                  <a:ext uri="{FF2B5EF4-FFF2-40B4-BE49-F238E27FC236}">
                    <a16:creationId xmlns:a16="http://schemas.microsoft.com/office/drawing/2014/main" id="{005EEC62-98DC-0D0C-5582-3E9161A25958}"/>
                  </a:ext>
                </a:extLst>
              </p:cNvPr>
              <p:cNvSpPr/>
              <p:nvPr userDrawn="1"/>
            </p:nvSpPr>
            <p:spPr>
              <a:xfrm>
                <a:off x="3821430" y="208280"/>
                <a:ext cx="699135" cy="48387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4" name="Rechteck 23">
              <a:extLst>
                <a:ext uri="{FF2B5EF4-FFF2-40B4-BE49-F238E27FC236}">
                  <a16:creationId xmlns:a16="http://schemas.microsoft.com/office/drawing/2014/main" id="{D680D738-73F4-5B91-3B9F-BBCE4AD8BB5D}"/>
                </a:ext>
              </a:extLst>
            </p:cNvPr>
            <p:cNvSpPr/>
            <p:nvPr userDrawn="1"/>
          </p:nvSpPr>
          <p:spPr>
            <a:xfrm>
              <a:off x="3484245" y="6165850"/>
              <a:ext cx="685800" cy="692148"/>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Textfeld 11">
            <a:extLst>
              <a:ext uri="{FF2B5EF4-FFF2-40B4-BE49-F238E27FC236}">
                <a16:creationId xmlns:a16="http://schemas.microsoft.com/office/drawing/2014/main" id="{3A22C448-E4FE-A20C-58B7-F99B11E591C2}"/>
              </a:ext>
            </a:extLst>
          </p:cNvPr>
          <p:cNvSpPr txBox="1"/>
          <p:nvPr userDrawn="1"/>
        </p:nvSpPr>
        <p:spPr>
          <a:xfrm>
            <a:off x="0" y="1"/>
            <a:ext cx="12192000" cy="6858000"/>
          </a:xfrm>
          <a:custGeom>
            <a:avLst/>
            <a:gdLst>
              <a:gd name="connsiteX0" fmla="*/ 4168766 w 12192000"/>
              <a:gd name="connsiteY0" fmla="*/ 6169024 h 6858000"/>
              <a:gd name="connsiteX1" fmla="*/ 4168766 w 12192000"/>
              <a:gd name="connsiteY1" fmla="*/ 6511924 h 6858000"/>
              <a:gd name="connsiteX2" fmla="*/ 4517051 w 12192000"/>
              <a:gd name="connsiteY2" fmla="*/ 6511924 h 6858000"/>
              <a:gd name="connsiteX3" fmla="*/ 4517051 w 12192000"/>
              <a:gd name="connsiteY3" fmla="*/ 6169024 h 6858000"/>
              <a:gd name="connsiteX4" fmla="*/ 3476617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 name="connsiteX8" fmla="*/ 0 w 12192000"/>
              <a:gd name="connsiteY8" fmla="*/ 6857999 h 6858000"/>
              <a:gd name="connsiteX9" fmla="*/ 3476617 w 12192000"/>
              <a:gd name="connsiteY9" fmla="*/ 6857999 h 6858000"/>
              <a:gd name="connsiteX10" fmla="*/ 3476617 w 12192000"/>
              <a:gd name="connsiteY10" fmla="*/ 6165849 h 6858000"/>
              <a:gd name="connsiteX11" fmla="*/ 4168766 w 12192000"/>
              <a:gd name="connsiteY11" fmla="*/ 6165849 h 6858000"/>
              <a:gd name="connsiteX12" fmla="*/ 4168766 w 12192000"/>
              <a:gd name="connsiteY12" fmla="*/ 5473702 h 6858000"/>
              <a:gd name="connsiteX13" fmla="*/ 3476617 w 12192000"/>
              <a:gd name="connsiteY13" fmla="*/ 5473702 h 6858000"/>
              <a:gd name="connsiteX14" fmla="*/ 3476617 w 12192000"/>
              <a:gd name="connsiteY14" fmla="*/ 5470527 h 6858000"/>
              <a:gd name="connsiteX15" fmla="*/ 3476617 w 12192000"/>
              <a:gd name="connsiteY15" fmla="*/ 4778380 h 6858000"/>
              <a:gd name="connsiteX16" fmla="*/ 3476617 w 12192000"/>
              <a:gd name="connsiteY16" fmla="*/ 692149 h 6858000"/>
              <a:gd name="connsiteX17" fmla="*/ 3824902 w 12192000"/>
              <a:gd name="connsiteY17" fmla="*/ 692149 h 6858000"/>
              <a:gd name="connsiteX18" fmla="*/ 3824902 w 12192000"/>
              <a:gd name="connsiteY18" fmla="*/ 349249 h 6858000"/>
              <a:gd name="connsiteX19" fmla="*/ 3476617 w 12192000"/>
              <a:gd name="connsiteY19" fmla="*/ 349249 h 6858000"/>
              <a:gd name="connsiteX20" fmla="*/ 3476617 w 12192000"/>
              <a:gd name="connsiteY20" fmla="*/ 692149 h 6858000"/>
              <a:gd name="connsiteX21" fmla="*/ 2784468 w 12192000"/>
              <a:gd name="connsiteY21" fmla="*/ 692149 h 6858000"/>
              <a:gd name="connsiteX22" fmla="*/ 2784468 w 12192000"/>
              <a:gd name="connsiteY22" fmla="*/ 2 h 6858000"/>
              <a:gd name="connsiteX23" fmla="*/ 3476617 w 12192000"/>
              <a:gd name="connsiteY23"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6858000">
                <a:moveTo>
                  <a:pt x="4168766" y="6169024"/>
                </a:moveTo>
                <a:lnTo>
                  <a:pt x="4168766" y="6511924"/>
                </a:lnTo>
                <a:lnTo>
                  <a:pt x="4517051" y="6511924"/>
                </a:lnTo>
                <a:lnTo>
                  <a:pt x="4517051" y="6169024"/>
                </a:lnTo>
                <a:close/>
                <a:moveTo>
                  <a:pt x="3476617" y="0"/>
                </a:moveTo>
                <a:lnTo>
                  <a:pt x="12192000" y="0"/>
                </a:lnTo>
                <a:lnTo>
                  <a:pt x="12192000" y="6858000"/>
                </a:lnTo>
                <a:lnTo>
                  <a:pt x="0" y="6858000"/>
                </a:lnTo>
                <a:lnTo>
                  <a:pt x="0" y="6857999"/>
                </a:lnTo>
                <a:lnTo>
                  <a:pt x="3476617" y="6857999"/>
                </a:lnTo>
                <a:lnTo>
                  <a:pt x="3476617" y="6165849"/>
                </a:lnTo>
                <a:lnTo>
                  <a:pt x="4168766" y="6165849"/>
                </a:lnTo>
                <a:lnTo>
                  <a:pt x="4168766" y="5473702"/>
                </a:lnTo>
                <a:lnTo>
                  <a:pt x="3476617" y="5473702"/>
                </a:lnTo>
                <a:lnTo>
                  <a:pt x="3476617" y="5470527"/>
                </a:lnTo>
                <a:lnTo>
                  <a:pt x="3476617" y="4778380"/>
                </a:lnTo>
                <a:lnTo>
                  <a:pt x="3476617" y="692149"/>
                </a:lnTo>
                <a:lnTo>
                  <a:pt x="3824902" y="692149"/>
                </a:lnTo>
                <a:lnTo>
                  <a:pt x="3824902" y="349249"/>
                </a:lnTo>
                <a:lnTo>
                  <a:pt x="3476617" y="349249"/>
                </a:lnTo>
                <a:lnTo>
                  <a:pt x="3476617" y="692149"/>
                </a:lnTo>
                <a:lnTo>
                  <a:pt x="2784468" y="692149"/>
                </a:lnTo>
                <a:lnTo>
                  <a:pt x="2784468" y="2"/>
                </a:lnTo>
                <a:lnTo>
                  <a:pt x="3476617" y="2"/>
                </a:lnTo>
                <a:close/>
              </a:path>
            </a:pathLst>
          </a:custGeom>
          <a:solidFill>
            <a:schemeClr val="accent3"/>
          </a:solidFill>
          <a:ln>
            <a:noFill/>
          </a:ln>
        </p:spPr>
        <p:txBody>
          <a:bodyPr wrap="square" lIns="50800" tIns="50800" rIns="50800" bIns="50800" rtlCol="0" anchor="ctr">
            <a:noAutofit/>
          </a:bodyPr>
          <a:lstStyle/>
          <a:p>
            <a:pPr algn="ctr">
              <a:lnSpc>
                <a:spcPts val="2659"/>
              </a:lnSpc>
            </a:pPr>
            <a:endParaRPr lang="de-DE" noProof="0" dirty="0"/>
          </a:p>
        </p:txBody>
      </p:sp>
      <p:sp>
        <p:nvSpPr>
          <p:cNvPr id="5" name="Textplatzhalter 4">
            <a:extLst>
              <a:ext uri="{FF2B5EF4-FFF2-40B4-BE49-F238E27FC236}">
                <a16:creationId xmlns:a16="http://schemas.microsoft.com/office/drawing/2014/main" id="{D6B2FC36-9005-C341-4F1C-E9DF232973CC}"/>
              </a:ext>
            </a:extLst>
          </p:cNvPr>
          <p:cNvSpPr>
            <a:spLocks noGrp="1"/>
          </p:cNvSpPr>
          <p:nvPr>
            <p:ph type="body" sz="quarter" idx="12" hasCustomPrompt="1"/>
          </p:nvPr>
        </p:nvSpPr>
        <p:spPr>
          <a:xfrm>
            <a:off x="5370513" y="3999997"/>
            <a:ext cx="6126162" cy="369332"/>
          </a:xfrm>
        </p:spPr>
        <p:txBody>
          <a:bodyPr>
            <a:noAutofit/>
          </a:bodyPr>
          <a:lstStyle>
            <a:lvl1pPr marL="0" indent="0">
              <a:buFont typeface="Arial" panose="020B0604020202020204" pitchFamily="34" charset="0"/>
              <a:buNone/>
              <a:defRPr sz="2400"/>
            </a:lvl1pPr>
          </a:lstStyle>
          <a:p>
            <a:pPr lvl="0"/>
            <a:r>
              <a:rPr lang="de-DE"/>
              <a:t>Unterüberschrift, 24pt</a:t>
            </a:r>
            <a:endParaRPr lang="en-US"/>
          </a:p>
        </p:txBody>
      </p:sp>
      <p:sp>
        <p:nvSpPr>
          <p:cNvPr id="7" name="Titel 6">
            <a:extLst>
              <a:ext uri="{FF2B5EF4-FFF2-40B4-BE49-F238E27FC236}">
                <a16:creationId xmlns:a16="http://schemas.microsoft.com/office/drawing/2014/main" id="{FC79801D-290D-2127-1690-E5F15B896EC0}"/>
              </a:ext>
            </a:extLst>
          </p:cNvPr>
          <p:cNvSpPr>
            <a:spLocks noGrp="1"/>
          </p:cNvSpPr>
          <p:nvPr>
            <p:ph type="title" hasCustomPrompt="1"/>
          </p:nvPr>
        </p:nvSpPr>
        <p:spPr>
          <a:xfrm>
            <a:off x="5370653" y="1906004"/>
            <a:ext cx="6126163" cy="1495794"/>
          </a:xfrm>
        </p:spPr>
        <p:txBody>
          <a:bodyPr vert="horz" anchor="b"/>
          <a:lstStyle>
            <a:lvl1pPr>
              <a:lnSpc>
                <a:spcPct val="90000"/>
              </a:lnSpc>
              <a:defRPr/>
            </a:lvl1pPr>
          </a:lstStyle>
          <a:p>
            <a:r>
              <a:rPr lang="de-DE"/>
              <a:t>Kapitelüberschrift, 54pt</a:t>
            </a:r>
            <a:endParaRPr lang="en-US"/>
          </a:p>
        </p:txBody>
      </p:sp>
    </p:spTree>
    <p:extLst>
      <p:ext uri="{BB962C8B-B14F-4D97-AF65-F5344CB8AC3E}">
        <p14:creationId xmlns:p14="http://schemas.microsoft.com/office/powerpoint/2010/main" val="38943048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Kapiteltrenner Logic Violet mit Bild">
    <p:bg>
      <p:bgPr>
        <a:solidFill>
          <a:schemeClr val="accent4"/>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58925E01-EA40-3560-56DC-CBDFB7C68918}"/>
              </a:ext>
            </a:extLst>
          </p:cNvPr>
          <p:cNvGraphicFramePr>
            <a:graphicFrameLocks noChangeAspect="1"/>
          </p:cNvGraphicFramePr>
          <p:nvPr userDrawn="1">
            <p:custDataLst>
              <p:tags r:id="rId1"/>
            </p:custDataLst>
            <p:extLst>
              <p:ext uri="{D42A27DB-BD31-4B8C-83A1-F6EECF244321}">
                <p14:modId xmlns:p14="http://schemas.microsoft.com/office/powerpoint/2010/main" val="19672616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58925E01-EA40-3560-56DC-CBDFB7C6891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Bildplatzhalter 5">
            <a:extLst>
              <a:ext uri="{FF2B5EF4-FFF2-40B4-BE49-F238E27FC236}">
                <a16:creationId xmlns:a16="http://schemas.microsoft.com/office/drawing/2014/main" id="{71FA36A3-0EEC-B5C2-D26C-0E34F1E3577C}"/>
              </a:ext>
            </a:extLst>
          </p:cNvPr>
          <p:cNvSpPr>
            <a:spLocks noGrp="1"/>
          </p:cNvSpPr>
          <p:nvPr>
            <p:ph type="pic" sz="quarter" idx="11"/>
          </p:nvPr>
        </p:nvSpPr>
        <p:spPr>
          <a:xfrm>
            <a:off x="1" y="2"/>
            <a:ext cx="5070474" cy="6857999"/>
          </a:xfrm>
          <a:custGeom>
            <a:avLst/>
            <a:gdLst>
              <a:gd name="connsiteX0" fmla="*/ 4168765 w 5070474"/>
              <a:gd name="connsiteY0" fmla="*/ 6169024 h 6857999"/>
              <a:gd name="connsiteX1" fmla="*/ 4517050 w 5070474"/>
              <a:gd name="connsiteY1" fmla="*/ 6169024 h 6857999"/>
              <a:gd name="connsiteX2" fmla="*/ 4517050 w 5070474"/>
              <a:gd name="connsiteY2" fmla="*/ 6511924 h 6857999"/>
              <a:gd name="connsiteX3" fmla="*/ 4168765 w 5070474"/>
              <a:gd name="connsiteY3" fmla="*/ 6511924 h 6857999"/>
              <a:gd name="connsiteX4" fmla="*/ 3476616 w 5070474"/>
              <a:gd name="connsiteY4" fmla="*/ 349250 h 6857999"/>
              <a:gd name="connsiteX5" fmla="*/ 3824901 w 5070474"/>
              <a:gd name="connsiteY5" fmla="*/ 349250 h 6857999"/>
              <a:gd name="connsiteX6" fmla="*/ 3824901 w 5070474"/>
              <a:gd name="connsiteY6" fmla="*/ 692150 h 6857999"/>
              <a:gd name="connsiteX7" fmla="*/ 3476616 w 5070474"/>
              <a:gd name="connsiteY7" fmla="*/ 692150 h 6857999"/>
              <a:gd name="connsiteX8" fmla="*/ 0 w 5070474"/>
              <a:gd name="connsiteY8" fmla="*/ 0 h 6857999"/>
              <a:gd name="connsiteX9" fmla="*/ 5070474 w 5070474"/>
              <a:gd name="connsiteY9" fmla="*/ 0 h 6857999"/>
              <a:gd name="connsiteX10" fmla="*/ 5070474 w 5070474"/>
              <a:gd name="connsiteY10" fmla="*/ 1 h 6857999"/>
              <a:gd name="connsiteX11" fmla="*/ 3476616 w 5070474"/>
              <a:gd name="connsiteY11" fmla="*/ 1 h 6857999"/>
              <a:gd name="connsiteX12" fmla="*/ 3476616 w 5070474"/>
              <a:gd name="connsiteY12" fmla="*/ 3 h 6857999"/>
              <a:gd name="connsiteX13" fmla="*/ 2784467 w 5070474"/>
              <a:gd name="connsiteY13" fmla="*/ 3 h 6857999"/>
              <a:gd name="connsiteX14" fmla="*/ 2784467 w 5070474"/>
              <a:gd name="connsiteY14" fmla="*/ 692150 h 6857999"/>
              <a:gd name="connsiteX15" fmla="*/ 3476616 w 5070474"/>
              <a:gd name="connsiteY15" fmla="*/ 692150 h 6857999"/>
              <a:gd name="connsiteX16" fmla="*/ 3476616 w 5070474"/>
              <a:gd name="connsiteY16" fmla="*/ 4778380 h 6857999"/>
              <a:gd name="connsiteX17" fmla="*/ 3476616 w 5070474"/>
              <a:gd name="connsiteY17" fmla="*/ 5470527 h 6857999"/>
              <a:gd name="connsiteX18" fmla="*/ 3476616 w 5070474"/>
              <a:gd name="connsiteY18" fmla="*/ 5473702 h 6857999"/>
              <a:gd name="connsiteX19" fmla="*/ 4168765 w 5070474"/>
              <a:gd name="connsiteY19" fmla="*/ 5473702 h 6857999"/>
              <a:gd name="connsiteX20" fmla="*/ 4168765 w 5070474"/>
              <a:gd name="connsiteY20" fmla="*/ 6165849 h 6857999"/>
              <a:gd name="connsiteX21" fmla="*/ 3476616 w 5070474"/>
              <a:gd name="connsiteY21" fmla="*/ 6165849 h 6857999"/>
              <a:gd name="connsiteX22" fmla="*/ 3476616 w 5070474"/>
              <a:gd name="connsiteY22" fmla="*/ 6857999 h 6857999"/>
              <a:gd name="connsiteX23" fmla="*/ 0 w 5070474"/>
              <a:gd name="connsiteY23"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70474" h="6857999">
                <a:moveTo>
                  <a:pt x="4168765" y="6169024"/>
                </a:moveTo>
                <a:lnTo>
                  <a:pt x="4517050" y="6169024"/>
                </a:lnTo>
                <a:lnTo>
                  <a:pt x="4517050" y="6511924"/>
                </a:lnTo>
                <a:lnTo>
                  <a:pt x="4168765" y="6511924"/>
                </a:lnTo>
                <a:close/>
                <a:moveTo>
                  <a:pt x="3476616" y="349250"/>
                </a:moveTo>
                <a:lnTo>
                  <a:pt x="3824901" y="349250"/>
                </a:lnTo>
                <a:lnTo>
                  <a:pt x="3824901" y="692150"/>
                </a:lnTo>
                <a:lnTo>
                  <a:pt x="3476616" y="692150"/>
                </a:lnTo>
                <a:close/>
                <a:moveTo>
                  <a:pt x="0" y="0"/>
                </a:moveTo>
                <a:lnTo>
                  <a:pt x="5070474" y="0"/>
                </a:lnTo>
                <a:lnTo>
                  <a:pt x="5070474" y="1"/>
                </a:lnTo>
                <a:lnTo>
                  <a:pt x="3476616" y="1"/>
                </a:lnTo>
                <a:lnTo>
                  <a:pt x="3476616" y="3"/>
                </a:lnTo>
                <a:lnTo>
                  <a:pt x="2784467" y="3"/>
                </a:lnTo>
                <a:lnTo>
                  <a:pt x="2784467" y="692150"/>
                </a:lnTo>
                <a:lnTo>
                  <a:pt x="3476616" y="692150"/>
                </a:lnTo>
                <a:lnTo>
                  <a:pt x="3476616" y="4778380"/>
                </a:lnTo>
                <a:lnTo>
                  <a:pt x="3476616" y="5470527"/>
                </a:lnTo>
                <a:lnTo>
                  <a:pt x="3476616" y="5473702"/>
                </a:lnTo>
                <a:lnTo>
                  <a:pt x="4168765" y="5473702"/>
                </a:lnTo>
                <a:lnTo>
                  <a:pt x="4168765" y="6165849"/>
                </a:lnTo>
                <a:lnTo>
                  <a:pt x="3476616" y="6165849"/>
                </a:lnTo>
                <a:lnTo>
                  <a:pt x="3476616" y="6857999"/>
                </a:lnTo>
                <a:lnTo>
                  <a:pt x="0" y="6857999"/>
                </a:lnTo>
                <a:close/>
              </a:path>
            </a:pathLst>
          </a:custGeom>
          <a:solidFill>
            <a:schemeClr val="bg1">
              <a:lumMod val="95000"/>
            </a:schemeClr>
          </a:solidFill>
        </p:spPr>
        <p:txBody>
          <a:bodyPr wrap="square" lIns="360000" tIns="360000" rIns="360000" bIns="360000">
            <a:noAutofit/>
          </a:bodyPr>
          <a:lstStyle>
            <a:lvl1pPr marL="0" indent="0">
              <a:buNone/>
              <a:defRPr>
                <a:solidFill>
                  <a:schemeClr val="bg1">
                    <a:lumMod val="65000"/>
                  </a:schemeClr>
                </a:solidFill>
              </a:defRPr>
            </a:lvl1pPr>
          </a:lstStyle>
          <a:p>
            <a:r>
              <a:rPr lang="de-DE" dirty="0"/>
              <a:t>Bild durch Klicken auf Symbol hinzufügen</a:t>
            </a:r>
          </a:p>
        </p:txBody>
      </p:sp>
      <p:grpSp>
        <p:nvGrpSpPr>
          <p:cNvPr id="25" name="Gruppieren 24">
            <a:extLst>
              <a:ext uri="{FF2B5EF4-FFF2-40B4-BE49-F238E27FC236}">
                <a16:creationId xmlns:a16="http://schemas.microsoft.com/office/drawing/2014/main" id="{BDA46C97-F5C9-7DF5-B49B-EB8B3C960FD7}"/>
              </a:ext>
            </a:extLst>
          </p:cNvPr>
          <p:cNvGrpSpPr/>
          <p:nvPr userDrawn="1"/>
        </p:nvGrpSpPr>
        <p:grpSpPr>
          <a:xfrm>
            <a:off x="2785110" y="208280"/>
            <a:ext cx="1735455" cy="6649718"/>
            <a:chOff x="2785110" y="208280"/>
            <a:chExt cx="1735455" cy="6649718"/>
          </a:xfrm>
          <a:solidFill>
            <a:schemeClr val="accent4"/>
          </a:solidFill>
        </p:grpSpPr>
        <p:grpSp>
          <p:nvGrpSpPr>
            <p:cNvPr id="11" name="Gruppieren 10">
              <a:extLst>
                <a:ext uri="{FF2B5EF4-FFF2-40B4-BE49-F238E27FC236}">
                  <a16:creationId xmlns:a16="http://schemas.microsoft.com/office/drawing/2014/main" id="{74EF0189-7B27-99CC-1FE7-A7A374AC6CA9}"/>
                </a:ext>
              </a:extLst>
            </p:cNvPr>
            <p:cNvGrpSpPr/>
            <p:nvPr userDrawn="1"/>
          </p:nvGrpSpPr>
          <p:grpSpPr>
            <a:xfrm>
              <a:off x="2785110" y="208280"/>
              <a:ext cx="1735455" cy="483870"/>
              <a:chOff x="2785110" y="208280"/>
              <a:chExt cx="1735455" cy="483870"/>
            </a:xfrm>
            <a:grpFill/>
          </p:grpSpPr>
          <p:sp>
            <p:nvSpPr>
              <p:cNvPr id="13" name="Rechteck 12">
                <a:extLst>
                  <a:ext uri="{FF2B5EF4-FFF2-40B4-BE49-F238E27FC236}">
                    <a16:creationId xmlns:a16="http://schemas.microsoft.com/office/drawing/2014/main" id="{1823100F-5106-44C9-66EC-26EB85A0B44D}"/>
                  </a:ext>
                </a:extLst>
              </p:cNvPr>
              <p:cNvSpPr/>
              <p:nvPr userDrawn="1"/>
            </p:nvSpPr>
            <p:spPr>
              <a:xfrm>
                <a:off x="2785110" y="208280"/>
                <a:ext cx="699135" cy="48387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hteck 22">
                <a:extLst>
                  <a:ext uri="{FF2B5EF4-FFF2-40B4-BE49-F238E27FC236}">
                    <a16:creationId xmlns:a16="http://schemas.microsoft.com/office/drawing/2014/main" id="{005EEC62-98DC-0D0C-5582-3E9161A25958}"/>
                  </a:ext>
                </a:extLst>
              </p:cNvPr>
              <p:cNvSpPr/>
              <p:nvPr userDrawn="1"/>
            </p:nvSpPr>
            <p:spPr>
              <a:xfrm>
                <a:off x="3821430" y="208280"/>
                <a:ext cx="699135" cy="48387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4" name="Rechteck 23">
              <a:extLst>
                <a:ext uri="{FF2B5EF4-FFF2-40B4-BE49-F238E27FC236}">
                  <a16:creationId xmlns:a16="http://schemas.microsoft.com/office/drawing/2014/main" id="{D680D738-73F4-5B91-3B9F-BBCE4AD8BB5D}"/>
                </a:ext>
              </a:extLst>
            </p:cNvPr>
            <p:cNvSpPr/>
            <p:nvPr userDrawn="1"/>
          </p:nvSpPr>
          <p:spPr>
            <a:xfrm>
              <a:off x="3484245" y="6165850"/>
              <a:ext cx="685800" cy="692148"/>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Textfeld 11">
            <a:extLst>
              <a:ext uri="{FF2B5EF4-FFF2-40B4-BE49-F238E27FC236}">
                <a16:creationId xmlns:a16="http://schemas.microsoft.com/office/drawing/2014/main" id="{3A22C448-E4FE-A20C-58B7-F99B11E591C2}"/>
              </a:ext>
            </a:extLst>
          </p:cNvPr>
          <p:cNvSpPr txBox="1"/>
          <p:nvPr userDrawn="1"/>
        </p:nvSpPr>
        <p:spPr>
          <a:xfrm>
            <a:off x="0" y="1"/>
            <a:ext cx="12192000" cy="6858000"/>
          </a:xfrm>
          <a:custGeom>
            <a:avLst/>
            <a:gdLst>
              <a:gd name="connsiteX0" fmla="*/ 4168766 w 12192000"/>
              <a:gd name="connsiteY0" fmla="*/ 6169024 h 6858000"/>
              <a:gd name="connsiteX1" fmla="*/ 4168766 w 12192000"/>
              <a:gd name="connsiteY1" fmla="*/ 6511924 h 6858000"/>
              <a:gd name="connsiteX2" fmla="*/ 4517051 w 12192000"/>
              <a:gd name="connsiteY2" fmla="*/ 6511924 h 6858000"/>
              <a:gd name="connsiteX3" fmla="*/ 4517051 w 12192000"/>
              <a:gd name="connsiteY3" fmla="*/ 6169024 h 6858000"/>
              <a:gd name="connsiteX4" fmla="*/ 3476617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 name="connsiteX8" fmla="*/ 0 w 12192000"/>
              <a:gd name="connsiteY8" fmla="*/ 6857999 h 6858000"/>
              <a:gd name="connsiteX9" fmla="*/ 3476617 w 12192000"/>
              <a:gd name="connsiteY9" fmla="*/ 6857999 h 6858000"/>
              <a:gd name="connsiteX10" fmla="*/ 3476617 w 12192000"/>
              <a:gd name="connsiteY10" fmla="*/ 6165849 h 6858000"/>
              <a:gd name="connsiteX11" fmla="*/ 4168766 w 12192000"/>
              <a:gd name="connsiteY11" fmla="*/ 6165849 h 6858000"/>
              <a:gd name="connsiteX12" fmla="*/ 4168766 w 12192000"/>
              <a:gd name="connsiteY12" fmla="*/ 5473702 h 6858000"/>
              <a:gd name="connsiteX13" fmla="*/ 3476617 w 12192000"/>
              <a:gd name="connsiteY13" fmla="*/ 5473702 h 6858000"/>
              <a:gd name="connsiteX14" fmla="*/ 3476617 w 12192000"/>
              <a:gd name="connsiteY14" fmla="*/ 5470527 h 6858000"/>
              <a:gd name="connsiteX15" fmla="*/ 3476617 w 12192000"/>
              <a:gd name="connsiteY15" fmla="*/ 4778380 h 6858000"/>
              <a:gd name="connsiteX16" fmla="*/ 3476617 w 12192000"/>
              <a:gd name="connsiteY16" fmla="*/ 692149 h 6858000"/>
              <a:gd name="connsiteX17" fmla="*/ 3824902 w 12192000"/>
              <a:gd name="connsiteY17" fmla="*/ 692149 h 6858000"/>
              <a:gd name="connsiteX18" fmla="*/ 3824902 w 12192000"/>
              <a:gd name="connsiteY18" fmla="*/ 349249 h 6858000"/>
              <a:gd name="connsiteX19" fmla="*/ 3476617 w 12192000"/>
              <a:gd name="connsiteY19" fmla="*/ 349249 h 6858000"/>
              <a:gd name="connsiteX20" fmla="*/ 3476617 w 12192000"/>
              <a:gd name="connsiteY20" fmla="*/ 692149 h 6858000"/>
              <a:gd name="connsiteX21" fmla="*/ 2784468 w 12192000"/>
              <a:gd name="connsiteY21" fmla="*/ 692149 h 6858000"/>
              <a:gd name="connsiteX22" fmla="*/ 2784468 w 12192000"/>
              <a:gd name="connsiteY22" fmla="*/ 2 h 6858000"/>
              <a:gd name="connsiteX23" fmla="*/ 3476617 w 12192000"/>
              <a:gd name="connsiteY23"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6858000">
                <a:moveTo>
                  <a:pt x="4168766" y="6169024"/>
                </a:moveTo>
                <a:lnTo>
                  <a:pt x="4168766" y="6511924"/>
                </a:lnTo>
                <a:lnTo>
                  <a:pt x="4517051" y="6511924"/>
                </a:lnTo>
                <a:lnTo>
                  <a:pt x="4517051" y="6169024"/>
                </a:lnTo>
                <a:close/>
                <a:moveTo>
                  <a:pt x="3476617" y="0"/>
                </a:moveTo>
                <a:lnTo>
                  <a:pt x="12192000" y="0"/>
                </a:lnTo>
                <a:lnTo>
                  <a:pt x="12192000" y="6858000"/>
                </a:lnTo>
                <a:lnTo>
                  <a:pt x="0" y="6858000"/>
                </a:lnTo>
                <a:lnTo>
                  <a:pt x="0" y="6857999"/>
                </a:lnTo>
                <a:lnTo>
                  <a:pt x="3476617" y="6857999"/>
                </a:lnTo>
                <a:lnTo>
                  <a:pt x="3476617" y="6165849"/>
                </a:lnTo>
                <a:lnTo>
                  <a:pt x="4168766" y="6165849"/>
                </a:lnTo>
                <a:lnTo>
                  <a:pt x="4168766" y="5473702"/>
                </a:lnTo>
                <a:lnTo>
                  <a:pt x="3476617" y="5473702"/>
                </a:lnTo>
                <a:lnTo>
                  <a:pt x="3476617" y="5470527"/>
                </a:lnTo>
                <a:lnTo>
                  <a:pt x="3476617" y="4778380"/>
                </a:lnTo>
                <a:lnTo>
                  <a:pt x="3476617" y="692149"/>
                </a:lnTo>
                <a:lnTo>
                  <a:pt x="3824902" y="692149"/>
                </a:lnTo>
                <a:lnTo>
                  <a:pt x="3824902" y="349249"/>
                </a:lnTo>
                <a:lnTo>
                  <a:pt x="3476617" y="349249"/>
                </a:lnTo>
                <a:lnTo>
                  <a:pt x="3476617" y="692149"/>
                </a:lnTo>
                <a:lnTo>
                  <a:pt x="2784468" y="692149"/>
                </a:lnTo>
                <a:lnTo>
                  <a:pt x="2784468" y="2"/>
                </a:lnTo>
                <a:lnTo>
                  <a:pt x="3476617" y="2"/>
                </a:lnTo>
                <a:close/>
              </a:path>
            </a:pathLst>
          </a:custGeom>
          <a:solidFill>
            <a:schemeClr val="accent4"/>
          </a:solidFill>
          <a:ln>
            <a:noFill/>
          </a:ln>
        </p:spPr>
        <p:txBody>
          <a:bodyPr wrap="square" lIns="50800" tIns="50800" rIns="50800" bIns="50800" rtlCol="0" anchor="ctr">
            <a:noAutofit/>
          </a:bodyPr>
          <a:lstStyle/>
          <a:p>
            <a:pPr algn="ctr">
              <a:lnSpc>
                <a:spcPts val="2659"/>
              </a:lnSpc>
            </a:pPr>
            <a:endParaRPr lang="de-DE" noProof="0" dirty="0"/>
          </a:p>
        </p:txBody>
      </p:sp>
      <p:sp>
        <p:nvSpPr>
          <p:cNvPr id="5" name="Textplatzhalter 4">
            <a:extLst>
              <a:ext uri="{FF2B5EF4-FFF2-40B4-BE49-F238E27FC236}">
                <a16:creationId xmlns:a16="http://schemas.microsoft.com/office/drawing/2014/main" id="{D6B2FC36-9005-C341-4F1C-E9DF232973CC}"/>
              </a:ext>
            </a:extLst>
          </p:cNvPr>
          <p:cNvSpPr>
            <a:spLocks noGrp="1"/>
          </p:cNvSpPr>
          <p:nvPr>
            <p:ph type="body" sz="quarter" idx="12" hasCustomPrompt="1"/>
          </p:nvPr>
        </p:nvSpPr>
        <p:spPr>
          <a:xfrm>
            <a:off x="5370513" y="3999997"/>
            <a:ext cx="6126162" cy="369332"/>
          </a:xfrm>
        </p:spPr>
        <p:txBody>
          <a:bodyPr>
            <a:noAutofit/>
          </a:bodyPr>
          <a:lstStyle>
            <a:lvl1pPr marL="0" indent="0">
              <a:buFont typeface="Arial" panose="020B0604020202020204" pitchFamily="34" charset="0"/>
              <a:buNone/>
              <a:defRPr sz="2400"/>
            </a:lvl1pPr>
          </a:lstStyle>
          <a:p>
            <a:pPr lvl="0"/>
            <a:r>
              <a:rPr lang="de-DE"/>
              <a:t>Unterüberschrift, 24pt</a:t>
            </a:r>
            <a:endParaRPr lang="en-US"/>
          </a:p>
        </p:txBody>
      </p:sp>
      <p:sp>
        <p:nvSpPr>
          <p:cNvPr id="7" name="Titel 6">
            <a:extLst>
              <a:ext uri="{FF2B5EF4-FFF2-40B4-BE49-F238E27FC236}">
                <a16:creationId xmlns:a16="http://schemas.microsoft.com/office/drawing/2014/main" id="{FC79801D-290D-2127-1690-E5F15B896EC0}"/>
              </a:ext>
            </a:extLst>
          </p:cNvPr>
          <p:cNvSpPr>
            <a:spLocks noGrp="1"/>
          </p:cNvSpPr>
          <p:nvPr>
            <p:ph type="title" hasCustomPrompt="1"/>
          </p:nvPr>
        </p:nvSpPr>
        <p:spPr>
          <a:xfrm>
            <a:off x="5370653" y="1906004"/>
            <a:ext cx="6126163" cy="1495794"/>
          </a:xfrm>
        </p:spPr>
        <p:txBody>
          <a:bodyPr vert="horz" anchor="b"/>
          <a:lstStyle>
            <a:lvl1pPr>
              <a:lnSpc>
                <a:spcPct val="90000"/>
              </a:lnSpc>
              <a:defRPr/>
            </a:lvl1pPr>
          </a:lstStyle>
          <a:p>
            <a:r>
              <a:rPr lang="de-DE"/>
              <a:t>Kapitelüberschrift, 54pt</a:t>
            </a:r>
            <a:endParaRPr lang="en-US"/>
          </a:p>
        </p:txBody>
      </p:sp>
    </p:spTree>
    <p:extLst>
      <p:ext uri="{BB962C8B-B14F-4D97-AF65-F5344CB8AC3E}">
        <p14:creationId xmlns:p14="http://schemas.microsoft.com/office/powerpoint/2010/main" val="28907572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Kapiteltrenner Digital Pink mit Bild">
    <p:bg>
      <p:bgPr>
        <a:solidFill>
          <a:schemeClr val="accent5"/>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58925E01-EA40-3560-56DC-CBDFB7C68918}"/>
              </a:ext>
            </a:extLst>
          </p:cNvPr>
          <p:cNvGraphicFramePr>
            <a:graphicFrameLocks noChangeAspect="1"/>
          </p:cNvGraphicFramePr>
          <p:nvPr userDrawn="1">
            <p:custDataLst>
              <p:tags r:id="rId1"/>
            </p:custDataLst>
            <p:extLst>
              <p:ext uri="{D42A27DB-BD31-4B8C-83A1-F6EECF244321}">
                <p14:modId xmlns:p14="http://schemas.microsoft.com/office/powerpoint/2010/main" val="19672616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58925E01-EA40-3560-56DC-CBDFB7C6891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Bildplatzhalter 5">
            <a:extLst>
              <a:ext uri="{FF2B5EF4-FFF2-40B4-BE49-F238E27FC236}">
                <a16:creationId xmlns:a16="http://schemas.microsoft.com/office/drawing/2014/main" id="{71FA36A3-0EEC-B5C2-D26C-0E34F1E3577C}"/>
              </a:ext>
            </a:extLst>
          </p:cNvPr>
          <p:cNvSpPr>
            <a:spLocks noGrp="1"/>
          </p:cNvSpPr>
          <p:nvPr>
            <p:ph type="pic" sz="quarter" idx="11"/>
          </p:nvPr>
        </p:nvSpPr>
        <p:spPr>
          <a:xfrm>
            <a:off x="1" y="2"/>
            <a:ext cx="5070474" cy="6857999"/>
          </a:xfrm>
          <a:custGeom>
            <a:avLst/>
            <a:gdLst>
              <a:gd name="connsiteX0" fmla="*/ 4168765 w 5070474"/>
              <a:gd name="connsiteY0" fmla="*/ 6169024 h 6857999"/>
              <a:gd name="connsiteX1" fmla="*/ 4517050 w 5070474"/>
              <a:gd name="connsiteY1" fmla="*/ 6169024 h 6857999"/>
              <a:gd name="connsiteX2" fmla="*/ 4517050 w 5070474"/>
              <a:gd name="connsiteY2" fmla="*/ 6511924 h 6857999"/>
              <a:gd name="connsiteX3" fmla="*/ 4168765 w 5070474"/>
              <a:gd name="connsiteY3" fmla="*/ 6511924 h 6857999"/>
              <a:gd name="connsiteX4" fmla="*/ 3476616 w 5070474"/>
              <a:gd name="connsiteY4" fmla="*/ 349250 h 6857999"/>
              <a:gd name="connsiteX5" fmla="*/ 3824901 w 5070474"/>
              <a:gd name="connsiteY5" fmla="*/ 349250 h 6857999"/>
              <a:gd name="connsiteX6" fmla="*/ 3824901 w 5070474"/>
              <a:gd name="connsiteY6" fmla="*/ 692150 h 6857999"/>
              <a:gd name="connsiteX7" fmla="*/ 3476616 w 5070474"/>
              <a:gd name="connsiteY7" fmla="*/ 692150 h 6857999"/>
              <a:gd name="connsiteX8" fmla="*/ 0 w 5070474"/>
              <a:gd name="connsiteY8" fmla="*/ 0 h 6857999"/>
              <a:gd name="connsiteX9" fmla="*/ 5070474 w 5070474"/>
              <a:gd name="connsiteY9" fmla="*/ 0 h 6857999"/>
              <a:gd name="connsiteX10" fmla="*/ 5070474 w 5070474"/>
              <a:gd name="connsiteY10" fmla="*/ 1 h 6857999"/>
              <a:gd name="connsiteX11" fmla="*/ 3476616 w 5070474"/>
              <a:gd name="connsiteY11" fmla="*/ 1 h 6857999"/>
              <a:gd name="connsiteX12" fmla="*/ 3476616 w 5070474"/>
              <a:gd name="connsiteY12" fmla="*/ 3 h 6857999"/>
              <a:gd name="connsiteX13" fmla="*/ 2784467 w 5070474"/>
              <a:gd name="connsiteY13" fmla="*/ 3 h 6857999"/>
              <a:gd name="connsiteX14" fmla="*/ 2784467 w 5070474"/>
              <a:gd name="connsiteY14" fmla="*/ 692150 h 6857999"/>
              <a:gd name="connsiteX15" fmla="*/ 3476616 w 5070474"/>
              <a:gd name="connsiteY15" fmla="*/ 692150 h 6857999"/>
              <a:gd name="connsiteX16" fmla="*/ 3476616 w 5070474"/>
              <a:gd name="connsiteY16" fmla="*/ 4778380 h 6857999"/>
              <a:gd name="connsiteX17" fmla="*/ 3476616 w 5070474"/>
              <a:gd name="connsiteY17" fmla="*/ 5470527 h 6857999"/>
              <a:gd name="connsiteX18" fmla="*/ 3476616 w 5070474"/>
              <a:gd name="connsiteY18" fmla="*/ 5473702 h 6857999"/>
              <a:gd name="connsiteX19" fmla="*/ 4168765 w 5070474"/>
              <a:gd name="connsiteY19" fmla="*/ 5473702 h 6857999"/>
              <a:gd name="connsiteX20" fmla="*/ 4168765 w 5070474"/>
              <a:gd name="connsiteY20" fmla="*/ 6165849 h 6857999"/>
              <a:gd name="connsiteX21" fmla="*/ 3476616 w 5070474"/>
              <a:gd name="connsiteY21" fmla="*/ 6165849 h 6857999"/>
              <a:gd name="connsiteX22" fmla="*/ 3476616 w 5070474"/>
              <a:gd name="connsiteY22" fmla="*/ 6857999 h 6857999"/>
              <a:gd name="connsiteX23" fmla="*/ 0 w 5070474"/>
              <a:gd name="connsiteY23"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70474" h="6857999">
                <a:moveTo>
                  <a:pt x="4168765" y="6169024"/>
                </a:moveTo>
                <a:lnTo>
                  <a:pt x="4517050" y="6169024"/>
                </a:lnTo>
                <a:lnTo>
                  <a:pt x="4517050" y="6511924"/>
                </a:lnTo>
                <a:lnTo>
                  <a:pt x="4168765" y="6511924"/>
                </a:lnTo>
                <a:close/>
                <a:moveTo>
                  <a:pt x="3476616" y="349250"/>
                </a:moveTo>
                <a:lnTo>
                  <a:pt x="3824901" y="349250"/>
                </a:lnTo>
                <a:lnTo>
                  <a:pt x="3824901" y="692150"/>
                </a:lnTo>
                <a:lnTo>
                  <a:pt x="3476616" y="692150"/>
                </a:lnTo>
                <a:close/>
                <a:moveTo>
                  <a:pt x="0" y="0"/>
                </a:moveTo>
                <a:lnTo>
                  <a:pt x="5070474" y="0"/>
                </a:lnTo>
                <a:lnTo>
                  <a:pt x="5070474" y="1"/>
                </a:lnTo>
                <a:lnTo>
                  <a:pt x="3476616" y="1"/>
                </a:lnTo>
                <a:lnTo>
                  <a:pt x="3476616" y="3"/>
                </a:lnTo>
                <a:lnTo>
                  <a:pt x="2784467" y="3"/>
                </a:lnTo>
                <a:lnTo>
                  <a:pt x="2784467" y="692150"/>
                </a:lnTo>
                <a:lnTo>
                  <a:pt x="3476616" y="692150"/>
                </a:lnTo>
                <a:lnTo>
                  <a:pt x="3476616" y="4778380"/>
                </a:lnTo>
                <a:lnTo>
                  <a:pt x="3476616" y="5470527"/>
                </a:lnTo>
                <a:lnTo>
                  <a:pt x="3476616" y="5473702"/>
                </a:lnTo>
                <a:lnTo>
                  <a:pt x="4168765" y="5473702"/>
                </a:lnTo>
                <a:lnTo>
                  <a:pt x="4168765" y="6165849"/>
                </a:lnTo>
                <a:lnTo>
                  <a:pt x="3476616" y="6165849"/>
                </a:lnTo>
                <a:lnTo>
                  <a:pt x="3476616" y="6857999"/>
                </a:lnTo>
                <a:lnTo>
                  <a:pt x="0" y="6857999"/>
                </a:lnTo>
                <a:close/>
              </a:path>
            </a:pathLst>
          </a:custGeom>
          <a:solidFill>
            <a:schemeClr val="bg1">
              <a:lumMod val="95000"/>
            </a:schemeClr>
          </a:solidFill>
        </p:spPr>
        <p:txBody>
          <a:bodyPr wrap="square" lIns="360000" tIns="360000" rIns="360000" bIns="360000">
            <a:noAutofit/>
          </a:bodyPr>
          <a:lstStyle>
            <a:lvl1pPr marL="0" indent="0">
              <a:buNone/>
              <a:defRPr>
                <a:solidFill>
                  <a:schemeClr val="bg1">
                    <a:lumMod val="65000"/>
                  </a:schemeClr>
                </a:solidFill>
              </a:defRPr>
            </a:lvl1pPr>
          </a:lstStyle>
          <a:p>
            <a:r>
              <a:rPr lang="de-DE" dirty="0"/>
              <a:t>Bild durch Klicken auf Symbol hinzufügen</a:t>
            </a:r>
          </a:p>
        </p:txBody>
      </p:sp>
      <p:grpSp>
        <p:nvGrpSpPr>
          <p:cNvPr id="25" name="Gruppieren 24">
            <a:extLst>
              <a:ext uri="{FF2B5EF4-FFF2-40B4-BE49-F238E27FC236}">
                <a16:creationId xmlns:a16="http://schemas.microsoft.com/office/drawing/2014/main" id="{BDA46C97-F5C9-7DF5-B49B-EB8B3C960FD7}"/>
              </a:ext>
            </a:extLst>
          </p:cNvPr>
          <p:cNvGrpSpPr/>
          <p:nvPr userDrawn="1"/>
        </p:nvGrpSpPr>
        <p:grpSpPr>
          <a:xfrm>
            <a:off x="2785110" y="208280"/>
            <a:ext cx="1735455" cy="6649718"/>
            <a:chOff x="2785110" y="208280"/>
            <a:chExt cx="1735455" cy="6649718"/>
          </a:xfrm>
          <a:solidFill>
            <a:schemeClr val="accent5"/>
          </a:solidFill>
        </p:grpSpPr>
        <p:grpSp>
          <p:nvGrpSpPr>
            <p:cNvPr id="11" name="Gruppieren 10">
              <a:extLst>
                <a:ext uri="{FF2B5EF4-FFF2-40B4-BE49-F238E27FC236}">
                  <a16:creationId xmlns:a16="http://schemas.microsoft.com/office/drawing/2014/main" id="{74EF0189-7B27-99CC-1FE7-A7A374AC6CA9}"/>
                </a:ext>
              </a:extLst>
            </p:cNvPr>
            <p:cNvGrpSpPr/>
            <p:nvPr userDrawn="1"/>
          </p:nvGrpSpPr>
          <p:grpSpPr>
            <a:xfrm>
              <a:off x="2785110" y="208280"/>
              <a:ext cx="1735455" cy="483870"/>
              <a:chOff x="2785110" y="208280"/>
              <a:chExt cx="1735455" cy="483870"/>
            </a:xfrm>
            <a:grpFill/>
          </p:grpSpPr>
          <p:sp>
            <p:nvSpPr>
              <p:cNvPr id="13" name="Rechteck 12">
                <a:extLst>
                  <a:ext uri="{FF2B5EF4-FFF2-40B4-BE49-F238E27FC236}">
                    <a16:creationId xmlns:a16="http://schemas.microsoft.com/office/drawing/2014/main" id="{1823100F-5106-44C9-66EC-26EB85A0B44D}"/>
                  </a:ext>
                </a:extLst>
              </p:cNvPr>
              <p:cNvSpPr/>
              <p:nvPr userDrawn="1"/>
            </p:nvSpPr>
            <p:spPr>
              <a:xfrm>
                <a:off x="2785110" y="208280"/>
                <a:ext cx="699135" cy="48387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hteck 22">
                <a:extLst>
                  <a:ext uri="{FF2B5EF4-FFF2-40B4-BE49-F238E27FC236}">
                    <a16:creationId xmlns:a16="http://schemas.microsoft.com/office/drawing/2014/main" id="{005EEC62-98DC-0D0C-5582-3E9161A25958}"/>
                  </a:ext>
                </a:extLst>
              </p:cNvPr>
              <p:cNvSpPr/>
              <p:nvPr userDrawn="1"/>
            </p:nvSpPr>
            <p:spPr>
              <a:xfrm>
                <a:off x="3821430" y="208280"/>
                <a:ext cx="699135" cy="48387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4" name="Rechteck 23">
              <a:extLst>
                <a:ext uri="{FF2B5EF4-FFF2-40B4-BE49-F238E27FC236}">
                  <a16:creationId xmlns:a16="http://schemas.microsoft.com/office/drawing/2014/main" id="{D680D738-73F4-5B91-3B9F-BBCE4AD8BB5D}"/>
                </a:ext>
              </a:extLst>
            </p:cNvPr>
            <p:cNvSpPr/>
            <p:nvPr userDrawn="1"/>
          </p:nvSpPr>
          <p:spPr>
            <a:xfrm>
              <a:off x="3484245" y="6165850"/>
              <a:ext cx="685800" cy="692148"/>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Textfeld 11">
            <a:extLst>
              <a:ext uri="{FF2B5EF4-FFF2-40B4-BE49-F238E27FC236}">
                <a16:creationId xmlns:a16="http://schemas.microsoft.com/office/drawing/2014/main" id="{3A22C448-E4FE-A20C-58B7-F99B11E591C2}"/>
              </a:ext>
            </a:extLst>
          </p:cNvPr>
          <p:cNvSpPr txBox="1"/>
          <p:nvPr userDrawn="1"/>
        </p:nvSpPr>
        <p:spPr>
          <a:xfrm>
            <a:off x="0" y="1"/>
            <a:ext cx="12192000" cy="6858000"/>
          </a:xfrm>
          <a:custGeom>
            <a:avLst/>
            <a:gdLst>
              <a:gd name="connsiteX0" fmla="*/ 4168766 w 12192000"/>
              <a:gd name="connsiteY0" fmla="*/ 6169024 h 6858000"/>
              <a:gd name="connsiteX1" fmla="*/ 4168766 w 12192000"/>
              <a:gd name="connsiteY1" fmla="*/ 6511924 h 6858000"/>
              <a:gd name="connsiteX2" fmla="*/ 4517051 w 12192000"/>
              <a:gd name="connsiteY2" fmla="*/ 6511924 h 6858000"/>
              <a:gd name="connsiteX3" fmla="*/ 4517051 w 12192000"/>
              <a:gd name="connsiteY3" fmla="*/ 6169024 h 6858000"/>
              <a:gd name="connsiteX4" fmla="*/ 3476617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 name="connsiteX8" fmla="*/ 0 w 12192000"/>
              <a:gd name="connsiteY8" fmla="*/ 6857999 h 6858000"/>
              <a:gd name="connsiteX9" fmla="*/ 3476617 w 12192000"/>
              <a:gd name="connsiteY9" fmla="*/ 6857999 h 6858000"/>
              <a:gd name="connsiteX10" fmla="*/ 3476617 w 12192000"/>
              <a:gd name="connsiteY10" fmla="*/ 6165849 h 6858000"/>
              <a:gd name="connsiteX11" fmla="*/ 4168766 w 12192000"/>
              <a:gd name="connsiteY11" fmla="*/ 6165849 h 6858000"/>
              <a:gd name="connsiteX12" fmla="*/ 4168766 w 12192000"/>
              <a:gd name="connsiteY12" fmla="*/ 5473702 h 6858000"/>
              <a:gd name="connsiteX13" fmla="*/ 3476617 w 12192000"/>
              <a:gd name="connsiteY13" fmla="*/ 5473702 h 6858000"/>
              <a:gd name="connsiteX14" fmla="*/ 3476617 w 12192000"/>
              <a:gd name="connsiteY14" fmla="*/ 5470527 h 6858000"/>
              <a:gd name="connsiteX15" fmla="*/ 3476617 w 12192000"/>
              <a:gd name="connsiteY15" fmla="*/ 4778380 h 6858000"/>
              <a:gd name="connsiteX16" fmla="*/ 3476617 w 12192000"/>
              <a:gd name="connsiteY16" fmla="*/ 692149 h 6858000"/>
              <a:gd name="connsiteX17" fmla="*/ 3824902 w 12192000"/>
              <a:gd name="connsiteY17" fmla="*/ 692149 h 6858000"/>
              <a:gd name="connsiteX18" fmla="*/ 3824902 w 12192000"/>
              <a:gd name="connsiteY18" fmla="*/ 349249 h 6858000"/>
              <a:gd name="connsiteX19" fmla="*/ 3476617 w 12192000"/>
              <a:gd name="connsiteY19" fmla="*/ 349249 h 6858000"/>
              <a:gd name="connsiteX20" fmla="*/ 3476617 w 12192000"/>
              <a:gd name="connsiteY20" fmla="*/ 692149 h 6858000"/>
              <a:gd name="connsiteX21" fmla="*/ 2784468 w 12192000"/>
              <a:gd name="connsiteY21" fmla="*/ 692149 h 6858000"/>
              <a:gd name="connsiteX22" fmla="*/ 2784468 w 12192000"/>
              <a:gd name="connsiteY22" fmla="*/ 2 h 6858000"/>
              <a:gd name="connsiteX23" fmla="*/ 3476617 w 12192000"/>
              <a:gd name="connsiteY23"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6858000">
                <a:moveTo>
                  <a:pt x="4168766" y="6169024"/>
                </a:moveTo>
                <a:lnTo>
                  <a:pt x="4168766" y="6511924"/>
                </a:lnTo>
                <a:lnTo>
                  <a:pt x="4517051" y="6511924"/>
                </a:lnTo>
                <a:lnTo>
                  <a:pt x="4517051" y="6169024"/>
                </a:lnTo>
                <a:close/>
                <a:moveTo>
                  <a:pt x="3476617" y="0"/>
                </a:moveTo>
                <a:lnTo>
                  <a:pt x="12192000" y="0"/>
                </a:lnTo>
                <a:lnTo>
                  <a:pt x="12192000" y="6858000"/>
                </a:lnTo>
                <a:lnTo>
                  <a:pt x="0" y="6858000"/>
                </a:lnTo>
                <a:lnTo>
                  <a:pt x="0" y="6857999"/>
                </a:lnTo>
                <a:lnTo>
                  <a:pt x="3476617" y="6857999"/>
                </a:lnTo>
                <a:lnTo>
                  <a:pt x="3476617" y="6165849"/>
                </a:lnTo>
                <a:lnTo>
                  <a:pt x="4168766" y="6165849"/>
                </a:lnTo>
                <a:lnTo>
                  <a:pt x="4168766" y="5473702"/>
                </a:lnTo>
                <a:lnTo>
                  <a:pt x="3476617" y="5473702"/>
                </a:lnTo>
                <a:lnTo>
                  <a:pt x="3476617" y="5470527"/>
                </a:lnTo>
                <a:lnTo>
                  <a:pt x="3476617" y="4778380"/>
                </a:lnTo>
                <a:lnTo>
                  <a:pt x="3476617" y="692149"/>
                </a:lnTo>
                <a:lnTo>
                  <a:pt x="3824902" y="692149"/>
                </a:lnTo>
                <a:lnTo>
                  <a:pt x="3824902" y="349249"/>
                </a:lnTo>
                <a:lnTo>
                  <a:pt x="3476617" y="349249"/>
                </a:lnTo>
                <a:lnTo>
                  <a:pt x="3476617" y="692149"/>
                </a:lnTo>
                <a:lnTo>
                  <a:pt x="2784468" y="692149"/>
                </a:lnTo>
                <a:lnTo>
                  <a:pt x="2784468" y="2"/>
                </a:lnTo>
                <a:lnTo>
                  <a:pt x="3476617" y="2"/>
                </a:lnTo>
                <a:close/>
              </a:path>
            </a:pathLst>
          </a:custGeom>
          <a:solidFill>
            <a:schemeClr val="accent5"/>
          </a:solidFill>
          <a:ln>
            <a:noFill/>
          </a:ln>
        </p:spPr>
        <p:txBody>
          <a:bodyPr wrap="square" lIns="50800" tIns="50800" rIns="50800" bIns="50800" rtlCol="0" anchor="ctr">
            <a:noAutofit/>
          </a:bodyPr>
          <a:lstStyle/>
          <a:p>
            <a:pPr algn="ctr">
              <a:lnSpc>
                <a:spcPts val="2659"/>
              </a:lnSpc>
            </a:pPr>
            <a:endParaRPr lang="de-DE" noProof="0" dirty="0"/>
          </a:p>
        </p:txBody>
      </p:sp>
      <p:sp>
        <p:nvSpPr>
          <p:cNvPr id="5" name="Textplatzhalter 4">
            <a:extLst>
              <a:ext uri="{FF2B5EF4-FFF2-40B4-BE49-F238E27FC236}">
                <a16:creationId xmlns:a16="http://schemas.microsoft.com/office/drawing/2014/main" id="{D6B2FC36-9005-C341-4F1C-E9DF232973CC}"/>
              </a:ext>
            </a:extLst>
          </p:cNvPr>
          <p:cNvSpPr>
            <a:spLocks noGrp="1"/>
          </p:cNvSpPr>
          <p:nvPr>
            <p:ph type="body" sz="quarter" idx="12" hasCustomPrompt="1"/>
          </p:nvPr>
        </p:nvSpPr>
        <p:spPr>
          <a:xfrm>
            <a:off x="5370513" y="3999997"/>
            <a:ext cx="6126162" cy="369332"/>
          </a:xfrm>
        </p:spPr>
        <p:txBody>
          <a:bodyPr>
            <a:noAutofit/>
          </a:bodyPr>
          <a:lstStyle>
            <a:lvl1pPr marL="0" indent="0">
              <a:buFont typeface="Arial" panose="020B0604020202020204" pitchFamily="34" charset="0"/>
              <a:buNone/>
              <a:defRPr sz="2400"/>
            </a:lvl1pPr>
          </a:lstStyle>
          <a:p>
            <a:pPr lvl="0"/>
            <a:r>
              <a:rPr lang="de-DE"/>
              <a:t>Unterüberschrift, 24pt</a:t>
            </a:r>
            <a:endParaRPr lang="en-US"/>
          </a:p>
        </p:txBody>
      </p:sp>
      <p:sp>
        <p:nvSpPr>
          <p:cNvPr id="7" name="Titel 6">
            <a:extLst>
              <a:ext uri="{FF2B5EF4-FFF2-40B4-BE49-F238E27FC236}">
                <a16:creationId xmlns:a16="http://schemas.microsoft.com/office/drawing/2014/main" id="{FC79801D-290D-2127-1690-E5F15B896EC0}"/>
              </a:ext>
            </a:extLst>
          </p:cNvPr>
          <p:cNvSpPr>
            <a:spLocks noGrp="1"/>
          </p:cNvSpPr>
          <p:nvPr>
            <p:ph type="title" hasCustomPrompt="1"/>
          </p:nvPr>
        </p:nvSpPr>
        <p:spPr>
          <a:xfrm>
            <a:off x="5370653" y="1906004"/>
            <a:ext cx="6126163" cy="1495794"/>
          </a:xfrm>
        </p:spPr>
        <p:txBody>
          <a:bodyPr vert="horz" anchor="b"/>
          <a:lstStyle>
            <a:lvl1pPr>
              <a:lnSpc>
                <a:spcPct val="90000"/>
              </a:lnSpc>
              <a:defRPr/>
            </a:lvl1pPr>
          </a:lstStyle>
          <a:p>
            <a:r>
              <a:rPr lang="de-DE"/>
              <a:t>Kapitelüberschrift, 54pt</a:t>
            </a:r>
            <a:endParaRPr lang="en-US"/>
          </a:p>
        </p:txBody>
      </p:sp>
    </p:spTree>
    <p:extLst>
      <p:ext uri="{BB962C8B-B14F-4D97-AF65-F5344CB8AC3E}">
        <p14:creationId xmlns:p14="http://schemas.microsoft.com/office/powerpoint/2010/main" val="20399809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Kapiteltrenner Siganl Coral mit Bild">
    <p:bg>
      <p:bgPr>
        <a:solidFill>
          <a:schemeClr val="accent6"/>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58925E01-EA40-3560-56DC-CBDFB7C68918}"/>
              </a:ext>
            </a:extLst>
          </p:cNvPr>
          <p:cNvGraphicFramePr>
            <a:graphicFrameLocks noChangeAspect="1"/>
          </p:cNvGraphicFramePr>
          <p:nvPr userDrawn="1">
            <p:custDataLst>
              <p:tags r:id="rId1"/>
            </p:custDataLst>
            <p:extLst>
              <p:ext uri="{D42A27DB-BD31-4B8C-83A1-F6EECF244321}">
                <p14:modId xmlns:p14="http://schemas.microsoft.com/office/powerpoint/2010/main" val="19672616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58925E01-EA40-3560-56DC-CBDFB7C6891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Bildplatzhalter 5">
            <a:extLst>
              <a:ext uri="{FF2B5EF4-FFF2-40B4-BE49-F238E27FC236}">
                <a16:creationId xmlns:a16="http://schemas.microsoft.com/office/drawing/2014/main" id="{71FA36A3-0EEC-B5C2-D26C-0E34F1E3577C}"/>
              </a:ext>
            </a:extLst>
          </p:cNvPr>
          <p:cNvSpPr>
            <a:spLocks noGrp="1"/>
          </p:cNvSpPr>
          <p:nvPr>
            <p:ph type="pic" sz="quarter" idx="11"/>
          </p:nvPr>
        </p:nvSpPr>
        <p:spPr>
          <a:xfrm>
            <a:off x="1" y="2"/>
            <a:ext cx="5070474" cy="6857999"/>
          </a:xfrm>
          <a:custGeom>
            <a:avLst/>
            <a:gdLst>
              <a:gd name="connsiteX0" fmla="*/ 4168765 w 5070474"/>
              <a:gd name="connsiteY0" fmla="*/ 6169024 h 6857999"/>
              <a:gd name="connsiteX1" fmla="*/ 4517050 w 5070474"/>
              <a:gd name="connsiteY1" fmla="*/ 6169024 h 6857999"/>
              <a:gd name="connsiteX2" fmla="*/ 4517050 w 5070474"/>
              <a:gd name="connsiteY2" fmla="*/ 6511924 h 6857999"/>
              <a:gd name="connsiteX3" fmla="*/ 4168765 w 5070474"/>
              <a:gd name="connsiteY3" fmla="*/ 6511924 h 6857999"/>
              <a:gd name="connsiteX4" fmla="*/ 3476616 w 5070474"/>
              <a:gd name="connsiteY4" fmla="*/ 349250 h 6857999"/>
              <a:gd name="connsiteX5" fmla="*/ 3824901 w 5070474"/>
              <a:gd name="connsiteY5" fmla="*/ 349250 h 6857999"/>
              <a:gd name="connsiteX6" fmla="*/ 3824901 w 5070474"/>
              <a:gd name="connsiteY6" fmla="*/ 692150 h 6857999"/>
              <a:gd name="connsiteX7" fmla="*/ 3476616 w 5070474"/>
              <a:gd name="connsiteY7" fmla="*/ 692150 h 6857999"/>
              <a:gd name="connsiteX8" fmla="*/ 0 w 5070474"/>
              <a:gd name="connsiteY8" fmla="*/ 0 h 6857999"/>
              <a:gd name="connsiteX9" fmla="*/ 5070474 w 5070474"/>
              <a:gd name="connsiteY9" fmla="*/ 0 h 6857999"/>
              <a:gd name="connsiteX10" fmla="*/ 5070474 w 5070474"/>
              <a:gd name="connsiteY10" fmla="*/ 1 h 6857999"/>
              <a:gd name="connsiteX11" fmla="*/ 3476616 w 5070474"/>
              <a:gd name="connsiteY11" fmla="*/ 1 h 6857999"/>
              <a:gd name="connsiteX12" fmla="*/ 3476616 w 5070474"/>
              <a:gd name="connsiteY12" fmla="*/ 3 h 6857999"/>
              <a:gd name="connsiteX13" fmla="*/ 2784467 w 5070474"/>
              <a:gd name="connsiteY13" fmla="*/ 3 h 6857999"/>
              <a:gd name="connsiteX14" fmla="*/ 2784467 w 5070474"/>
              <a:gd name="connsiteY14" fmla="*/ 692150 h 6857999"/>
              <a:gd name="connsiteX15" fmla="*/ 3476616 w 5070474"/>
              <a:gd name="connsiteY15" fmla="*/ 692150 h 6857999"/>
              <a:gd name="connsiteX16" fmla="*/ 3476616 w 5070474"/>
              <a:gd name="connsiteY16" fmla="*/ 4778380 h 6857999"/>
              <a:gd name="connsiteX17" fmla="*/ 3476616 w 5070474"/>
              <a:gd name="connsiteY17" fmla="*/ 5470527 h 6857999"/>
              <a:gd name="connsiteX18" fmla="*/ 3476616 w 5070474"/>
              <a:gd name="connsiteY18" fmla="*/ 5473702 h 6857999"/>
              <a:gd name="connsiteX19" fmla="*/ 4168765 w 5070474"/>
              <a:gd name="connsiteY19" fmla="*/ 5473702 h 6857999"/>
              <a:gd name="connsiteX20" fmla="*/ 4168765 w 5070474"/>
              <a:gd name="connsiteY20" fmla="*/ 6165849 h 6857999"/>
              <a:gd name="connsiteX21" fmla="*/ 3476616 w 5070474"/>
              <a:gd name="connsiteY21" fmla="*/ 6165849 h 6857999"/>
              <a:gd name="connsiteX22" fmla="*/ 3476616 w 5070474"/>
              <a:gd name="connsiteY22" fmla="*/ 6857999 h 6857999"/>
              <a:gd name="connsiteX23" fmla="*/ 0 w 5070474"/>
              <a:gd name="connsiteY23"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70474" h="6857999">
                <a:moveTo>
                  <a:pt x="4168765" y="6169024"/>
                </a:moveTo>
                <a:lnTo>
                  <a:pt x="4517050" y="6169024"/>
                </a:lnTo>
                <a:lnTo>
                  <a:pt x="4517050" y="6511924"/>
                </a:lnTo>
                <a:lnTo>
                  <a:pt x="4168765" y="6511924"/>
                </a:lnTo>
                <a:close/>
                <a:moveTo>
                  <a:pt x="3476616" y="349250"/>
                </a:moveTo>
                <a:lnTo>
                  <a:pt x="3824901" y="349250"/>
                </a:lnTo>
                <a:lnTo>
                  <a:pt x="3824901" y="692150"/>
                </a:lnTo>
                <a:lnTo>
                  <a:pt x="3476616" y="692150"/>
                </a:lnTo>
                <a:close/>
                <a:moveTo>
                  <a:pt x="0" y="0"/>
                </a:moveTo>
                <a:lnTo>
                  <a:pt x="5070474" y="0"/>
                </a:lnTo>
                <a:lnTo>
                  <a:pt x="5070474" y="1"/>
                </a:lnTo>
                <a:lnTo>
                  <a:pt x="3476616" y="1"/>
                </a:lnTo>
                <a:lnTo>
                  <a:pt x="3476616" y="3"/>
                </a:lnTo>
                <a:lnTo>
                  <a:pt x="2784467" y="3"/>
                </a:lnTo>
                <a:lnTo>
                  <a:pt x="2784467" y="692150"/>
                </a:lnTo>
                <a:lnTo>
                  <a:pt x="3476616" y="692150"/>
                </a:lnTo>
                <a:lnTo>
                  <a:pt x="3476616" y="4778380"/>
                </a:lnTo>
                <a:lnTo>
                  <a:pt x="3476616" y="5470527"/>
                </a:lnTo>
                <a:lnTo>
                  <a:pt x="3476616" y="5473702"/>
                </a:lnTo>
                <a:lnTo>
                  <a:pt x="4168765" y="5473702"/>
                </a:lnTo>
                <a:lnTo>
                  <a:pt x="4168765" y="6165849"/>
                </a:lnTo>
                <a:lnTo>
                  <a:pt x="3476616" y="6165849"/>
                </a:lnTo>
                <a:lnTo>
                  <a:pt x="3476616" y="6857999"/>
                </a:lnTo>
                <a:lnTo>
                  <a:pt x="0" y="6857999"/>
                </a:lnTo>
                <a:close/>
              </a:path>
            </a:pathLst>
          </a:custGeom>
          <a:solidFill>
            <a:schemeClr val="bg1">
              <a:lumMod val="95000"/>
            </a:schemeClr>
          </a:solidFill>
        </p:spPr>
        <p:txBody>
          <a:bodyPr wrap="square" lIns="360000" tIns="360000" rIns="360000" bIns="360000">
            <a:noAutofit/>
          </a:bodyPr>
          <a:lstStyle>
            <a:lvl1pPr marL="0" indent="0">
              <a:buNone/>
              <a:defRPr>
                <a:solidFill>
                  <a:schemeClr val="bg1">
                    <a:lumMod val="65000"/>
                  </a:schemeClr>
                </a:solidFill>
              </a:defRPr>
            </a:lvl1pPr>
          </a:lstStyle>
          <a:p>
            <a:r>
              <a:rPr lang="de-DE" dirty="0"/>
              <a:t>Bild durch Klicken auf Symbol hinzufügen</a:t>
            </a:r>
          </a:p>
        </p:txBody>
      </p:sp>
      <p:grpSp>
        <p:nvGrpSpPr>
          <p:cNvPr id="25" name="Gruppieren 24">
            <a:extLst>
              <a:ext uri="{FF2B5EF4-FFF2-40B4-BE49-F238E27FC236}">
                <a16:creationId xmlns:a16="http://schemas.microsoft.com/office/drawing/2014/main" id="{BDA46C97-F5C9-7DF5-B49B-EB8B3C960FD7}"/>
              </a:ext>
            </a:extLst>
          </p:cNvPr>
          <p:cNvGrpSpPr/>
          <p:nvPr userDrawn="1"/>
        </p:nvGrpSpPr>
        <p:grpSpPr>
          <a:xfrm>
            <a:off x="2785110" y="208280"/>
            <a:ext cx="1735455" cy="6649718"/>
            <a:chOff x="2785110" y="208280"/>
            <a:chExt cx="1735455" cy="6649718"/>
          </a:xfrm>
          <a:solidFill>
            <a:schemeClr val="accent6"/>
          </a:solidFill>
        </p:grpSpPr>
        <p:grpSp>
          <p:nvGrpSpPr>
            <p:cNvPr id="11" name="Gruppieren 10">
              <a:extLst>
                <a:ext uri="{FF2B5EF4-FFF2-40B4-BE49-F238E27FC236}">
                  <a16:creationId xmlns:a16="http://schemas.microsoft.com/office/drawing/2014/main" id="{74EF0189-7B27-99CC-1FE7-A7A374AC6CA9}"/>
                </a:ext>
              </a:extLst>
            </p:cNvPr>
            <p:cNvGrpSpPr/>
            <p:nvPr userDrawn="1"/>
          </p:nvGrpSpPr>
          <p:grpSpPr>
            <a:xfrm>
              <a:off x="2785110" y="208280"/>
              <a:ext cx="1735455" cy="483870"/>
              <a:chOff x="2785110" y="208280"/>
              <a:chExt cx="1735455" cy="483870"/>
            </a:xfrm>
            <a:grpFill/>
          </p:grpSpPr>
          <p:sp>
            <p:nvSpPr>
              <p:cNvPr id="13" name="Rechteck 12">
                <a:extLst>
                  <a:ext uri="{FF2B5EF4-FFF2-40B4-BE49-F238E27FC236}">
                    <a16:creationId xmlns:a16="http://schemas.microsoft.com/office/drawing/2014/main" id="{1823100F-5106-44C9-66EC-26EB85A0B44D}"/>
                  </a:ext>
                </a:extLst>
              </p:cNvPr>
              <p:cNvSpPr/>
              <p:nvPr userDrawn="1"/>
            </p:nvSpPr>
            <p:spPr>
              <a:xfrm>
                <a:off x="2785110" y="208280"/>
                <a:ext cx="699135" cy="48387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hteck 22">
                <a:extLst>
                  <a:ext uri="{FF2B5EF4-FFF2-40B4-BE49-F238E27FC236}">
                    <a16:creationId xmlns:a16="http://schemas.microsoft.com/office/drawing/2014/main" id="{005EEC62-98DC-0D0C-5582-3E9161A25958}"/>
                  </a:ext>
                </a:extLst>
              </p:cNvPr>
              <p:cNvSpPr/>
              <p:nvPr userDrawn="1"/>
            </p:nvSpPr>
            <p:spPr>
              <a:xfrm>
                <a:off x="3821430" y="208280"/>
                <a:ext cx="699135" cy="48387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4" name="Rechteck 23">
              <a:extLst>
                <a:ext uri="{FF2B5EF4-FFF2-40B4-BE49-F238E27FC236}">
                  <a16:creationId xmlns:a16="http://schemas.microsoft.com/office/drawing/2014/main" id="{D680D738-73F4-5B91-3B9F-BBCE4AD8BB5D}"/>
                </a:ext>
              </a:extLst>
            </p:cNvPr>
            <p:cNvSpPr/>
            <p:nvPr userDrawn="1"/>
          </p:nvSpPr>
          <p:spPr>
            <a:xfrm>
              <a:off x="3484245" y="6165850"/>
              <a:ext cx="685800" cy="692148"/>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Textfeld 11">
            <a:extLst>
              <a:ext uri="{FF2B5EF4-FFF2-40B4-BE49-F238E27FC236}">
                <a16:creationId xmlns:a16="http://schemas.microsoft.com/office/drawing/2014/main" id="{3A22C448-E4FE-A20C-58B7-F99B11E591C2}"/>
              </a:ext>
            </a:extLst>
          </p:cNvPr>
          <p:cNvSpPr txBox="1"/>
          <p:nvPr userDrawn="1"/>
        </p:nvSpPr>
        <p:spPr>
          <a:xfrm>
            <a:off x="0" y="1"/>
            <a:ext cx="12192000" cy="6858000"/>
          </a:xfrm>
          <a:custGeom>
            <a:avLst/>
            <a:gdLst>
              <a:gd name="connsiteX0" fmla="*/ 4168766 w 12192000"/>
              <a:gd name="connsiteY0" fmla="*/ 6169024 h 6858000"/>
              <a:gd name="connsiteX1" fmla="*/ 4168766 w 12192000"/>
              <a:gd name="connsiteY1" fmla="*/ 6511924 h 6858000"/>
              <a:gd name="connsiteX2" fmla="*/ 4517051 w 12192000"/>
              <a:gd name="connsiteY2" fmla="*/ 6511924 h 6858000"/>
              <a:gd name="connsiteX3" fmla="*/ 4517051 w 12192000"/>
              <a:gd name="connsiteY3" fmla="*/ 6169024 h 6858000"/>
              <a:gd name="connsiteX4" fmla="*/ 3476617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 name="connsiteX8" fmla="*/ 0 w 12192000"/>
              <a:gd name="connsiteY8" fmla="*/ 6857999 h 6858000"/>
              <a:gd name="connsiteX9" fmla="*/ 3476617 w 12192000"/>
              <a:gd name="connsiteY9" fmla="*/ 6857999 h 6858000"/>
              <a:gd name="connsiteX10" fmla="*/ 3476617 w 12192000"/>
              <a:gd name="connsiteY10" fmla="*/ 6165849 h 6858000"/>
              <a:gd name="connsiteX11" fmla="*/ 4168766 w 12192000"/>
              <a:gd name="connsiteY11" fmla="*/ 6165849 h 6858000"/>
              <a:gd name="connsiteX12" fmla="*/ 4168766 w 12192000"/>
              <a:gd name="connsiteY12" fmla="*/ 5473702 h 6858000"/>
              <a:gd name="connsiteX13" fmla="*/ 3476617 w 12192000"/>
              <a:gd name="connsiteY13" fmla="*/ 5473702 h 6858000"/>
              <a:gd name="connsiteX14" fmla="*/ 3476617 w 12192000"/>
              <a:gd name="connsiteY14" fmla="*/ 5470527 h 6858000"/>
              <a:gd name="connsiteX15" fmla="*/ 3476617 w 12192000"/>
              <a:gd name="connsiteY15" fmla="*/ 4778380 h 6858000"/>
              <a:gd name="connsiteX16" fmla="*/ 3476617 w 12192000"/>
              <a:gd name="connsiteY16" fmla="*/ 692149 h 6858000"/>
              <a:gd name="connsiteX17" fmla="*/ 3824902 w 12192000"/>
              <a:gd name="connsiteY17" fmla="*/ 692149 h 6858000"/>
              <a:gd name="connsiteX18" fmla="*/ 3824902 w 12192000"/>
              <a:gd name="connsiteY18" fmla="*/ 349249 h 6858000"/>
              <a:gd name="connsiteX19" fmla="*/ 3476617 w 12192000"/>
              <a:gd name="connsiteY19" fmla="*/ 349249 h 6858000"/>
              <a:gd name="connsiteX20" fmla="*/ 3476617 w 12192000"/>
              <a:gd name="connsiteY20" fmla="*/ 692149 h 6858000"/>
              <a:gd name="connsiteX21" fmla="*/ 2784468 w 12192000"/>
              <a:gd name="connsiteY21" fmla="*/ 692149 h 6858000"/>
              <a:gd name="connsiteX22" fmla="*/ 2784468 w 12192000"/>
              <a:gd name="connsiteY22" fmla="*/ 2 h 6858000"/>
              <a:gd name="connsiteX23" fmla="*/ 3476617 w 12192000"/>
              <a:gd name="connsiteY23"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6858000">
                <a:moveTo>
                  <a:pt x="4168766" y="6169024"/>
                </a:moveTo>
                <a:lnTo>
                  <a:pt x="4168766" y="6511924"/>
                </a:lnTo>
                <a:lnTo>
                  <a:pt x="4517051" y="6511924"/>
                </a:lnTo>
                <a:lnTo>
                  <a:pt x="4517051" y="6169024"/>
                </a:lnTo>
                <a:close/>
                <a:moveTo>
                  <a:pt x="3476617" y="0"/>
                </a:moveTo>
                <a:lnTo>
                  <a:pt x="12192000" y="0"/>
                </a:lnTo>
                <a:lnTo>
                  <a:pt x="12192000" y="6858000"/>
                </a:lnTo>
                <a:lnTo>
                  <a:pt x="0" y="6858000"/>
                </a:lnTo>
                <a:lnTo>
                  <a:pt x="0" y="6857999"/>
                </a:lnTo>
                <a:lnTo>
                  <a:pt x="3476617" y="6857999"/>
                </a:lnTo>
                <a:lnTo>
                  <a:pt x="3476617" y="6165849"/>
                </a:lnTo>
                <a:lnTo>
                  <a:pt x="4168766" y="6165849"/>
                </a:lnTo>
                <a:lnTo>
                  <a:pt x="4168766" y="5473702"/>
                </a:lnTo>
                <a:lnTo>
                  <a:pt x="3476617" y="5473702"/>
                </a:lnTo>
                <a:lnTo>
                  <a:pt x="3476617" y="5470527"/>
                </a:lnTo>
                <a:lnTo>
                  <a:pt x="3476617" y="4778380"/>
                </a:lnTo>
                <a:lnTo>
                  <a:pt x="3476617" y="692149"/>
                </a:lnTo>
                <a:lnTo>
                  <a:pt x="3824902" y="692149"/>
                </a:lnTo>
                <a:lnTo>
                  <a:pt x="3824902" y="349249"/>
                </a:lnTo>
                <a:lnTo>
                  <a:pt x="3476617" y="349249"/>
                </a:lnTo>
                <a:lnTo>
                  <a:pt x="3476617" y="692149"/>
                </a:lnTo>
                <a:lnTo>
                  <a:pt x="2784468" y="692149"/>
                </a:lnTo>
                <a:lnTo>
                  <a:pt x="2784468" y="2"/>
                </a:lnTo>
                <a:lnTo>
                  <a:pt x="3476617" y="2"/>
                </a:lnTo>
                <a:close/>
              </a:path>
            </a:pathLst>
          </a:custGeom>
          <a:solidFill>
            <a:schemeClr val="accent6"/>
          </a:solidFill>
          <a:ln>
            <a:noFill/>
          </a:ln>
        </p:spPr>
        <p:txBody>
          <a:bodyPr wrap="square" lIns="50800" tIns="50800" rIns="50800" bIns="50800" rtlCol="0" anchor="ctr">
            <a:noAutofit/>
          </a:bodyPr>
          <a:lstStyle/>
          <a:p>
            <a:pPr algn="ctr">
              <a:lnSpc>
                <a:spcPts val="2659"/>
              </a:lnSpc>
            </a:pPr>
            <a:endParaRPr lang="de-DE" noProof="0" dirty="0"/>
          </a:p>
        </p:txBody>
      </p:sp>
      <p:sp>
        <p:nvSpPr>
          <p:cNvPr id="5" name="Textplatzhalter 4">
            <a:extLst>
              <a:ext uri="{FF2B5EF4-FFF2-40B4-BE49-F238E27FC236}">
                <a16:creationId xmlns:a16="http://schemas.microsoft.com/office/drawing/2014/main" id="{D6B2FC36-9005-C341-4F1C-E9DF232973CC}"/>
              </a:ext>
            </a:extLst>
          </p:cNvPr>
          <p:cNvSpPr>
            <a:spLocks noGrp="1"/>
          </p:cNvSpPr>
          <p:nvPr>
            <p:ph type="body" sz="quarter" idx="12" hasCustomPrompt="1"/>
          </p:nvPr>
        </p:nvSpPr>
        <p:spPr>
          <a:xfrm>
            <a:off x="5370513" y="3999997"/>
            <a:ext cx="6126162" cy="369332"/>
          </a:xfrm>
        </p:spPr>
        <p:txBody>
          <a:bodyPr>
            <a:noAutofit/>
          </a:bodyPr>
          <a:lstStyle>
            <a:lvl1pPr marL="0" indent="0">
              <a:buFont typeface="Arial" panose="020B0604020202020204" pitchFamily="34" charset="0"/>
              <a:buNone/>
              <a:defRPr sz="2400"/>
            </a:lvl1pPr>
          </a:lstStyle>
          <a:p>
            <a:pPr lvl="0"/>
            <a:r>
              <a:rPr lang="de-DE"/>
              <a:t>Unterüberschrift, 24pt</a:t>
            </a:r>
            <a:endParaRPr lang="en-US"/>
          </a:p>
        </p:txBody>
      </p:sp>
      <p:sp>
        <p:nvSpPr>
          <p:cNvPr id="7" name="Titel 6">
            <a:extLst>
              <a:ext uri="{FF2B5EF4-FFF2-40B4-BE49-F238E27FC236}">
                <a16:creationId xmlns:a16="http://schemas.microsoft.com/office/drawing/2014/main" id="{FC79801D-290D-2127-1690-E5F15B896EC0}"/>
              </a:ext>
            </a:extLst>
          </p:cNvPr>
          <p:cNvSpPr>
            <a:spLocks noGrp="1"/>
          </p:cNvSpPr>
          <p:nvPr>
            <p:ph type="title" hasCustomPrompt="1"/>
          </p:nvPr>
        </p:nvSpPr>
        <p:spPr>
          <a:xfrm>
            <a:off x="5370653" y="1906004"/>
            <a:ext cx="6126163" cy="1495794"/>
          </a:xfrm>
        </p:spPr>
        <p:txBody>
          <a:bodyPr vert="horz" anchor="b"/>
          <a:lstStyle>
            <a:lvl1pPr>
              <a:lnSpc>
                <a:spcPct val="90000"/>
              </a:lnSpc>
              <a:defRPr/>
            </a:lvl1pPr>
          </a:lstStyle>
          <a:p>
            <a:r>
              <a:rPr lang="de-DE"/>
              <a:t>Kapitelüberschrift, 54pt</a:t>
            </a:r>
            <a:endParaRPr lang="en-US"/>
          </a:p>
        </p:txBody>
      </p:sp>
    </p:spTree>
    <p:extLst>
      <p:ext uri="{BB962C8B-B14F-4D97-AF65-F5344CB8AC3E}">
        <p14:creationId xmlns:p14="http://schemas.microsoft.com/office/powerpoint/2010/main" val="418905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el, Text, Bild, Insight Blue">
    <p:spTree>
      <p:nvGrpSpPr>
        <p:cNvPr id="1" name=""/>
        <p:cNvGrpSpPr/>
        <p:nvPr/>
      </p:nvGrpSpPr>
      <p:grpSpPr>
        <a:xfrm>
          <a:off x="0" y="0"/>
          <a:ext cx="0" cy="0"/>
          <a:chOff x="0" y="0"/>
          <a:chExt cx="0" cy="0"/>
        </a:xfrm>
      </p:grpSpPr>
      <p:graphicFrame>
        <p:nvGraphicFramePr>
          <p:cNvPr id="38" name="think-cell data - do not delete" hidden="1">
            <a:extLst>
              <a:ext uri="{FF2B5EF4-FFF2-40B4-BE49-F238E27FC236}">
                <a16:creationId xmlns:a16="http://schemas.microsoft.com/office/drawing/2014/main" id="{FF2C0318-14FA-6D09-2FAC-29C37D9BA86E}"/>
              </a:ext>
            </a:extLst>
          </p:cNvPr>
          <p:cNvGraphicFramePr>
            <a:graphicFrameLocks noChangeAspect="1"/>
          </p:cNvGraphicFramePr>
          <p:nvPr userDrawn="1">
            <p:custDataLst>
              <p:tags r:id="rId1"/>
            </p:custDataLst>
            <p:extLst>
              <p:ext uri="{D42A27DB-BD31-4B8C-83A1-F6EECF244321}">
                <p14:modId xmlns:p14="http://schemas.microsoft.com/office/powerpoint/2010/main" val="3267351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38" name="think-cell data - do not delete" hidden="1">
                        <a:extLst>
                          <a:ext uri="{FF2B5EF4-FFF2-40B4-BE49-F238E27FC236}">
                            <a16:creationId xmlns:a16="http://schemas.microsoft.com/office/drawing/2014/main" id="{FF2C0318-14FA-6D09-2FAC-29C37D9BA86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2" name="Rechteck 31">
            <a:extLst>
              <a:ext uri="{FF2B5EF4-FFF2-40B4-BE49-F238E27FC236}">
                <a16:creationId xmlns:a16="http://schemas.microsoft.com/office/drawing/2014/main" id="{075C4A81-E35D-D9AD-BB55-402C95C721CE}"/>
              </a:ext>
            </a:extLst>
          </p:cNvPr>
          <p:cNvSpPr/>
          <p:nvPr userDrawn="1"/>
        </p:nvSpPr>
        <p:spPr>
          <a:xfrm>
            <a:off x="5663998" y="3692326"/>
            <a:ext cx="6142179" cy="238438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ihandform: Form 29">
            <a:extLst>
              <a:ext uri="{FF2B5EF4-FFF2-40B4-BE49-F238E27FC236}">
                <a16:creationId xmlns:a16="http://schemas.microsoft.com/office/drawing/2014/main" id="{6DF14795-4BAC-17B4-4F09-CD21A57516C2}"/>
              </a:ext>
            </a:extLst>
          </p:cNvPr>
          <p:cNvSpPr>
            <a:spLocks/>
          </p:cNvSpPr>
          <p:nvPr userDrawn="1"/>
        </p:nvSpPr>
        <p:spPr>
          <a:xfrm>
            <a:off x="-1" y="3692326"/>
            <a:ext cx="12192000" cy="3165675"/>
          </a:xfrm>
          <a:custGeom>
            <a:avLst/>
            <a:gdLst>
              <a:gd name="connsiteX0" fmla="*/ 5405378 w 12192000"/>
              <a:gd name="connsiteY0" fmla="*/ 0 h 3165675"/>
              <a:gd name="connsiteX1" fmla="*/ 6095998 w 12192000"/>
              <a:gd name="connsiteY1" fmla="*/ 0 h 3165675"/>
              <a:gd name="connsiteX2" fmla="*/ 6095998 w 12192000"/>
              <a:gd name="connsiteY2" fmla="*/ 2210514 h 3165675"/>
              <a:gd name="connsiteX3" fmla="*/ 6178035 w 12192000"/>
              <a:gd name="connsiteY3" fmla="*/ 2292551 h 3165675"/>
              <a:gd name="connsiteX4" fmla="*/ 11414640 w 12192000"/>
              <a:gd name="connsiteY4" fmla="*/ 2292551 h 3165675"/>
              <a:gd name="connsiteX5" fmla="*/ 11496677 w 12192000"/>
              <a:gd name="connsiteY5" fmla="*/ 2210514 h 3165675"/>
              <a:gd name="connsiteX6" fmla="*/ 11496677 w 12192000"/>
              <a:gd name="connsiteY6" fmla="*/ 0 h 3165675"/>
              <a:gd name="connsiteX7" fmla="*/ 12191999 w 12192000"/>
              <a:gd name="connsiteY7" fmla="*/ 0 h 3165675"/>
              <a:gd name="connsiteX8" fmla="*/ 12191999 w 12192000"/>
              <a:gd name="connsiteY8" fmla="*/ 2184 h 3165675"/>
              <a:gd name="connsiteX9" fmla="*/ 12191999 w 12192000"/>
              <a:gd name="connsiteY9" fmla="*/ 1778204 h 3165675"/>
              <a:gd name="connsiteX10" fmla="*/ 12192000 w 12192000"/>
              <a:gd name="connsiteY10" fmla="*/ 1778204 h 3165675"/>
              <a:gd name="connsiteX11" fmla="*/ 12192000 w 12192000"/>
              <a:gd name="connsiteY11" fmla="*/ 3165675 h 3165675"/>
              <a:gd name="connsiteX12" fmla="*/ 12191999 w 12192000"/>
              <a:gd name="connsiteY12" fmla="*/ 3165675 h 3165675"/>
              <a:gd name="connsiteX13" fmla="*/ 5400675 w 12192000"/>
              <a:gd name="connsiteY13" fmla="*/ 3165675 h 3165675"/>
              <a:gd name="connsiteX14" fmla="*/ 0 w 12192000"/>
              <a:gd name="connsiteY14" fmla="*/ 3165675 h 3165675"/>
              <a:gd name="connsiteX15" fmla="*/ 0 w 12192000"/>
              <a:gd name="connsiteY15" fmla="*/ 1778204 h 3165675"/>
              <a:gd name="connsiteX16" fmla="*/ 5400675 w 12192000"/>
              <a:gd name="connsiteY16" fmla="*/ 1778204 h 3165675"/>
              <a:gd name="connsiteX17" fmla="*/ 5400675 w 12192000"/>
              <a:gd name="connsiteY17" fmla="*/ 2184 h 3165675"/>
              <a:gd name="connsiteX18" fmla="*/ 5405378 w 12192000"/>
              <a:gd name="connsiteY18" fmla="*/ 2184 h 316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3165675">
                <a:moveTo>
                  <a:pt x="5405378" y="0"/>
                </a:moveTo>
                <a:lnTo>
                  <a:pt x="6095998" y="0"/>
                </a:lnTo>
                <a:lnTo>
                  <a:pt x="6095998" y="2210514"/>
                </a:lnTo>
                <a:cubicBezTo>
                  <a:pt x="6095998" y="2255822"/>
                  <a:pt x="6132727" y="2292551"/>
                  <a:pt x="6178035" y="2292551"/>
                </a:cubicBezTo>
                <a:lnTo>
                  <a:pt x="11414640" y="2292551"/>
                </a:lnTo>
                <a:cubicBezTo>
                  <a:pt x="11459948" y="2292551"/>
                  <a:pt x="11496677" y="2255822"/>
                  <a:pt x="11496677" y="2210514"/>
                </a:cubicBezTo>
                <a:lnTo>
                  <a:pt x="11496677" y="0"/>
                </a:lnTo>
                <a:lnTo>
                  <a:pt x="12191999" y="0"/>
                </a:lnTo>
                <a:lnTo>
                  <a:pt x="12191999" y="2184"/>
                </a:lnTo>
                <a:lnTo>
                  <a:pt x="12191999" y="1778204"/>
                </a:lnTo>
                <a:lnTo>
                  <a:pt x="12192000" y="1778204"/>
                </a:lnTo>
                <a:lnTo>
                  <a:pt x="12192000" y="3165675"/>
                </a:lnTo>
                <a:lnTo>
                  <a:pt x="12191999" y="3165675"/>
                </a:lnTo>
                <a:lnTo>
                  <a:pt x="5400675" y="3165675"/>
                </a:lnTo>
                <a:lnTo>
                  <a:pt x="0" y="3165675"/>
                </a:lnTo>
                <a:lnTo>
                  <a:pt x="0" y="1778204"/>
                </a:lnTo>
                <a:lnTo>
                  <a:pt x="5400675" y="1778204"/>
                </a:lnTo>
                <a:lnTo>
                  <a:pt x="5400675" y="2184"/>
                </a:lnTo>
                <a:lnTo>
                  <a:pt x="5405378" y="2184"/>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2" name="Titel 1">
            <a:extLst>
              <a:ext uri="{FF2B5EF4-FFF2-40B4-BE49-F238E27FC236}">
                <a16:creationId xmlns:a16="http://schemas.microsoft.com/office/drawing/2014/main" id="{CA80DCDB-E16A-9B54-08CB-67ECA4D73053}"/>
              </a:ext>
            </a:extLst>
          </p:cNvPr>
          <p:cNvSpPr>
            <a:spLocks noGrp="1"/>
          </p:cNvSpPr>
          <p:nvPr userDrawn="1">
            <p:ph type="title" hasCustomPrompt="1"/>
          </p:nvPr>
        </p:nvSpPr>
        <p:spPr>
          <a:xfrm>
            <a:off x="695325" y="505212"/>
            <a:ext cx="4273347" cy="1661993"/>
          </a:xfrm>
        </p:spPr>
        <p:txBody>
          <a:bodyPr vert="horz">
            <a:spAutoFit/>
          </a:bodyPr>
          <a:lstStyle>
            <a:lvl1pPr>
              <a:lnSpc>
                <a:spcPct val="100000"/>
              </a:lnSpc>
              <a:defRPr/>
            </a:lvl1pPr>
          </a:lstStyle>
          <a:p>
            <a:r>
              <a:rPr lang="de-DE"/>
              <a:t>Überschrift, 54pt</a:t>
            </a:r>
          </a:p>
        </p:txBody>
      </p:sp>
      <p:sp>
        <p:nvSpPr>
          <p:cNvPr id="12" name="Textplatzhalter 11">
            <a:extLst>
              <a:ext uri="{FF2B5EF4-FFF2-40B4-BE49-F238E27FC236}">
                <a16:creationId xmlns:a16="http://schemas.microsoft.com/office/drawing/2014/main" id="{9FA77E58-169F-215C-0895-9F58D5DE614D}"/>
              </a:ext>
            </a:extLst>
          </p:cNvPr>
          <p:cNvSpPr>
            <a:spLocks noGrp="1"/>
          </p:cNvSpPr>
          <p:nvPr userDrawn="1">
            <p:ph type="body" sz="quarter" idx="14" hasCustomPrompt="1"/>
          </p:nvPr>
        </p:nvSpPr>
        <p:spPr>
          <a:xfrm>
            <a:off x="695325" y="3442453"/>
            <a:ext cx="4273347" cy="1609625"/>
          </a:xfrm>
        </p:spPr>
        <p:txBody>
          <a:bodyPr/>
          <a:lstStyle>
            <a:lvl1pPr>
              <a:defRPr/>
            </a:lvl1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3" name="Fußzeilenplatzhalter 2">
            <a:extLst>
              <a:ext uri="{FF2B5EF4-FFF2-40B4-BE49-F238E27FC236}">
                <a16:creationId xmlns:a16="http://schemas.microsoft.com/office/drawing/2014/main" id="{760F2498-0838-A42E-4C49-BFF10B9FFABA}"/>
              </a:ext>
            </a:extLst>
          </p:cNvPr>
          <p:cNvSpPr>
            <a:spLocks noGrp="1"/>
          </p:cNvSpPr>
          <p:nvPr userDrawn="1">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userDrawn="1">
            <p:ph type="sldNum" sz="quarter" idx="11"/>
          </p:nvPr>
        </p:nvSpPr>
        <p:spPr/>
        <p:txBody>
          <a:bodyPr/>
          <a:lstStyle/>
          <a:p>
            <a:fld id="{90DDF6F3-86BE-4901-A40D-4695D13B02D1}" type="slidenum">
              <a:rPr lang="de-DE" smtClean="0"/>
              <a:pPr/>
              <a:t>‹Nr.›</a:t>
            </a:fld>
            <a:endParaRPr lang="de-DE" dirty="0"/>
          </a:p>
        </p:txBody>
      </p:sp>
      <p:grpSp>
        <p:nvGrpSpPr>
          <p:cNvPr id="22" name="Gruppieren 21">
            <a:extLst>
              <a:ext uri="{FF2B5EF4-FFF2-40B4-BE49-F238E27FC236}">
                <a16:creationId xmlns:a16="http://schemas.microsoft.com/office/drawing/2014/main" id="{D77C6C80-821A-398A-7BAA-E04A3A30EC5D}"/>
              </a:ext>
            </a:extLst>
          </p:cNvPr>
          <p:cNvGrpSpPr>
            <a:grpSpLocks/>
          </p:cNvGrpSpPr>
          <p:nvPr userDrawn="1"/>
        </p:nvGrpSpPr>
        <p:grpSpPr>
          <a:xfrm>
            <a:off x="695325" y="6426200"/>
            <a:ext cx="1225197" cy="171451"/>
            <a:chOff x="12619050" y="1762052"/>
            <a:chExt cx="6371004" cy="891542"/>
          </a:xfrm>
        </p:grpSpPr>
        <p:sp>
          <p:nvSpPr>
            <p:cNvPr id="23" name="object 26">
              <a:extLst>
                <a:ext uri="{FF2B5EF4-FFF2-40B4-BE49-F238E27FC236}">
                  <a16:creationId xmlns:a16="http://schemas.microsoft.com/office/drawing/2014/main" id="{67AE5370-3C35-8B90-88BA-8D5AA79FE581}"/>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24" name="object 27">
              <a:extLst>
                <a:ext uri="{FF2B5EF4-FFF2-40B4-BE49-F238E27FC236}">
                  <a16:creationId xmlns:a16="http://schemas.microsoft.com/office/drawing/2014/main" id="{616268CA-4B09-0E5D-873F-6D9D8220B45C}"/>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25" name="object 28">
              <a:extLst>
                <a:ext uri="{FF2B5EF4-FFF2-40B4-BE49-F238E27FC236}">
                  <a16:creationId xmlns:a16="http://schemas.microsoft.com/office/drawing/2014/main" id="{89D14CBB-9FB2-9845-5AF8-96F512977553}"/>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26" name="object 29">
              <a:extLst>
                <a:ext uri="{FF2B5EF4-FFF2-40B4-BE49-F238E27FC236}">
                  <a16:creationId xmlns:a16="http://schemas.microsoft.com/office/drawing/2014/main" id="{F376C93C-698F-8913-609A-579D3C2F7312}"/>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27" name="object 30">
              <a:extLst>
                <a:ext uri="{FF2B5EF4-FFF2-40B4-BE49-F238E27FC236}">
                  <a16:creationId xmlns:a16="http://schemas.microsoft.com/office/drawing/2014/main" id="{E3134CCA-E2FC-958E-0C00-06BA7A4A9843}"/>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28" name="object 31">
              <a:extLst>
                <a:ext uri="{FF2B5EF4-FFF2-40B4-BE49-F238E27FC236}">
                  <a16:creationId xmlns:a16="http://schemas.microsoft.com/office/drawing/2014/main" id="{E7DCC626-5F09-4F52-FA66-FC6A552D0440}"/>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29" name="object 32">
              <a:extLst>
                <a:ext uri="{FF2B5EF4-FFF2-40B4-BE49-F238E27FC236}">
                  <a16:creationId xmlns:a16="http://schemas.microsoft.com/office/drawing/2014/main" id="{47D1D651-4A35-6540-9917-4F3E98E27B3B}"/>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34" name="Textplatzhalter 33">
            <a:extLst>
              <a:ext uri="{FF2B5EF4-FFF2-40B4-BE49-F238E27FC236}">
                <a16:creationId xmlns:a16="http://schemas.microsoft.com/office/drawing/2014/main" id="{2EF2BFAA-C94B-920F-64F5-25FB66973F83}"/>
              </a:ext>
            </a:extLst>
          </p:cNvPr>
          <p:cNvSpPr>
            <a:spLocks noGrp="1"/>
          </p:cNvSpPr>
          <p:nvPr>
            <p:ph type="body" sz="quarter" idx="16" hasCustomPrompt="1"/>
          </p:nvPr>
        </p:nvSpPr>
        <p:spPr>
          <a:xfrm>
            <a:off x="695323" y="3072843"/>
            <a:ext cx="4273550" cy="261610"/>
          </a:xfrm>
        </p:spPr>
        <p:txBody>
          <a:bodyPr>
            <a:noAutofit/>
          </a:bodyPr>
          <a:lstStyle>
            <a:lvl1pPr marL="0" indent="0">
              <a:spcBef>
                <a:spcPts val="0"/>
              </a:spcBef>
              <a:buNone/>
              <a:defRPr sz="1700" b="1">
                <a:latin typeface="+mn-lt"/>
              </a:defRPr>
            </a:lvl1pPr>
          </a:lstStyle>
          <a:p>
            <a:pPr lvl="0"/>
            <a:r>
              <a:rPr lang="de-DE"/>
              <a:t>Subheadline, Calibri, 17pt</a:t>
            </a:r>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0" name="Bildplatzhalter 9">
            <a:extLst>
              <a:ext uri="{FF2B5EF4-FFF2-40B4-BE49-F238E27FC236}">
                <a16:creationId xmlns:a16="http://schemas.microsoft.com/office/drawing/2014/main" id="{3E20864D-25AC-EC55-E7C6-CC0F0F8117B3}"/>
              </a:ext>
            </a:extLst>
          </p:cNvPr>
          <p:cNvSpPr>
            <a:spLocks noGrp="1"/>
          </p:cNvSpPr>
          <p:nvPr>
            <p:ph type="pic" sz="quarter" idx="17"/>
          </p:nvPr>
        </p:nvSpPr>
        <p:spPr>
          <a:xfrm>
            <a:off x="6095997" y="692149"/>
            <a:ext cx="5400679" cy="5292726"/>
          </a:xfrm>
          <a:custGeom>
            <a:avLst/>
            <a:gdLst>
              <a:gd name="connsiteX0" fmla="*/ 82037 w 5400679"/>
              <a:gd name="connsiteY0" fmla="*/ 0 h 5292726"/>
              <a:gd name="connsiteX1" fmla="*/ 5318642 w 5400679"/>
              <a:gd name="connsiteY1" fmla="*/ 0 h 5292726"/>
              <a:gd name="connsiteX2" fmla="*/ 5400679 w 5400679"/>
              <a:gd name="connsiteY2" fmla="*/ 82037 h 5292726"/>
              <a:gd name="connsiteX3" fmla="*/ 5400679 w 5400679"/>
              <a:gd name="connsiteY3" fmla="*/ 445771 h 5292726"/>
              <a:gd name="connsiteX4" fmla="*/ 5400679 w 5400679"/>
              <a:gd name="connsiteY4" fmla="*/ 1412281 h 5292726"/>
              <a:gd name="connsiteX5" fmla="*/ 5400679 w 5400679"/>
              <a:gd name="connsiteY5" fmla="*/ 1755181 h 5292726"/>
              <a:gd name="connsiteX6" fmla="*/ 5400679 w 5400679"/>
              <a:gd name="connsiteY6" fmla="*/ 2642304 h 5292726"/>
              <a:gd name="connsiteX7" fmla="*/ 5400679 w 5400679"/>
              <a:gd name="connsiteY7" fmla="*/ 3000176 h 5292726"/>
              <a:gd name="connsiteX8" fmla="*/ 5400679 w 5400679"/>
              <a:gd name="connsiteY8" fmla="*/ 5210689 h 5292726"/>
              <a:gd name="connsiteX9" fmla="*/ 5318642 w 5400679"/>
              <a:gd name="connsiteY9" fmla="*/ 5292726 h 5292726"/>
              <a:gd name="connsiteX10" fmla="*/ 82037 w 5400679"/>
              <a:gd name="connsiteY10" fmla="*/ 5292726 h 5292726"/>
              <a:gd name="connsiteX11" fmla="*/ 0 w 5400679"/>
              <a:gd name="connsiteY11" fmla="*/ 5210689 h 5292726"/>
              <a:gd name="connsiteX12" fmla="*/ 0 w 5400679"/>
              <a:gd name="connsiteY12" fmla="*/ 3000176 h 5292726"/>
              <a:gd name="connsiteX13" fmla="*/ 0 w 5400679"/>
              <a:gd name="connsiteY13" fmla="*/ 2642304 h 5292726"/>
              <a:gd name="connsiteX14" fmla="*/ 0 w 5400679"/>
              <a:gd name="connsiteY14" fmla="*/ 1379065 h 5292726"/>
              <a:gd name="connsiteX15" fmla="*/ 0 w 5400679"/>
              <a:gd name="connsiteY15" fmla="*/ 693265 h 5292726"/>
              <a:gd name="connsiteX16" fmla="*/ 0 w 5400679"/>
              <a:gd name="connsiteY16" fmla="*/ 445771 h 5292726"/>
              <a:gd name="connsiteX17" fmla="*/ 0 w 5400679"/>
              <a:gd name="connsiteY17" fmla="*/ 82037 h 5292726"/>
              <a:gd name="connsiteX18" fmla="*/ 82037 w 5400679"/>
              <a:gd name="connsiteY18" fmla="*/ 0 h 5292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00679" h="5292726">
                <a:moveTo>
                  <a:pt x="82037" y="0"/>
                </a:moveTo>
                <a:lnTo>
                  <a:pt x="5318642" y="0"/>
                </a:lnTo>
                <a:cubicBezTo>
                  <a:pt x="5363950" y="0"/>
                  <a:pt x="5400679" y="36729"/>
                  <a:pt x="5400679" y="82037"/>
                </a:cubicBezTo>
                <a:lnTo>
                  <a:pt x="5400679" y="445771"/>
                </a:lnTo>
                <a:lnTo>
                  <a:pt x="5400679" y="1412281"/>
                </a:lnTo>
                <a:lnTo>
                  <a:pt x="5400679" y="1755181"/>
                </a:lnTo>
                <a:lnTo>
                  <a:pt x="5400679" y="2642304"/>
                </a:lnTo>
                <a:lnTo>
                  <a:pt x="5400679" y="3000176"/>
                </a:lnTo>
                <a:lnTo>
                  <a:pt x="5400679" y="5210689"/>
                </a:lnTo>
                <a:cubicBezTo>
                  <a:pt x="5400679" y="5255997"/>
                  <a:pt x="5363950" y="5292726"/>
                  <a:pt x="5318642" y="5292726"/>
                </a:cubicBezTo>
                <a:lnTo>
                  <a:pt x="82037" y="5292726"/>
                </a:lnTo>
                <a:cubicBezTo>
                  <a:pt x="36729" y="5292726"/>
                  <a:pt x="0" y="5255997"/>
                  <a:pt x="0" y="5210689"/>
                </a:cubicBezTo>
                <a:lnTo>
                  <a:pt x="0" y="3000176"/>
                </a:lnTo>
                <a:lnTo>
                  <a:pt x="0" y="2642304"/>
                </a:lnTo>
                <a:lnTo>
                  <a:pt x="0" y="1379065"/>
                </a:lnTo>
                <a:lnTo>
                  <a:pt x="0" y="693265"/>
                </a:lnTo>
                <a:lnTo>
                  <a:pt x="0" y="445771"/>
                </a:lnTo>
                <a:lnTo>
                  <a:pt x="0" y="82037"/>
                </a:lnTo>
                <a:cubicBezTo>
                  <a:pt x="0" y="36729"/>
                  <a:pt x="36729" y="0"/>
                  <a:pt x="82037" y="0"/>
                </a:cubicBezTo>
                <a:close/>
              </a:path>
            </a:pathLst>
          </a:custGeom>
          <a:solidFill>
            <a:schemeClr val="bg1">
              <a:lumMod val="95000"/>
            </a:schemeClr>
          </a:solidFill>
        </p:spPr>
        <p:txBody>
          <a:bodyPr wrap="square">
            <a:noAutofit/>
          </a:bodyPr>
          <a:lstStyle/>
          <a:p>
            <a:r>
              <a:rPr lang="de-DE" dirty="0"/>
              <a:t>Bild durch Klicken auf Symbol hinzufügen</a:t>
            </a:r>
            <a:endParaRPr lang="en-US" dirty="0"/>
          </a:p>
        </p:txBody>
      </p:sp>
    </p:spTree>
    <p:extLst>
      <p:ext uri="{BB962C8B-B14F-4D97-AF65-F5344CB8AC3E}">
        <p14:creationId xmlns:p14="http://schemas.microsoft.com/office/powerpoint/2010/main" val="33693093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el, Text, Bild, Focus Lime">
    <p:spTree>
      <p:nvGrpSpPr>
        <p:cNvPr id="1" name=""/>
        <p:cNvGrpSpPr/>
        <p:nvPr/>
      </p:nvGrpSpPr>
      <p:grpSpPr>
        <a:xfrm>
          <a:off x="0" y="0"/>
          <a:ext cx="0" cy="0"/>
          <a:chOff x="0" y="0"/>
          <a:chExt cx="0" cy="0"/>
        </a:xfrm>
      </p:grpSpPr>
      <p:graphicFrame>
        <p:nvGraphicFramePr>
          <p:cNvPr id="38" name="think-cell data - do not delete" hidden="1">
            <a:extLst>
              <a:ext uri="{FF2B5EF4-FFF2-40B4-BE49-F238E27FC236}">
                <a16:creationId xmlns:a16="http://schemas.microsoft.com/office/drawing/2014/main" id="{FF2C0318-14FA-6D09-2FAC-29C37D9BA86E}"/>
              </a:ext>
            </a:extLst>
          </p:cNvPr>
          <p:cNvGraphicFramePr>
            <a:graphicFrameLocks noChangeAspect="1"/>
          </p:cNvGraphicFramePr>
          <p:nvPr userDrawn="1">
            <p:custDataLst>
              <p:tags r:id="rId1"/>
            </p:custDataLst>
            <p:extLst>
              <p:ext uri="{D42A27DB-BD31-4B8C-83A1-F6EECF244321}">
                <p14:modId xmlns:p14="http://schemas.microsoft.com/office/powerpoint/2010/main" val="3267351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38" name="think-cell data - do not delete" hidden="1">
                        <a:extLst>
                          <a:ext uri="{FF2B5EF4-FFF2-40B4-BE49-F238E27FC236}">
                            <a16:creationId xmlns:a16="http://schemas.microsoft.com/office/drawing/2014/main" id="{FF2C0318-14FA-6D09-2FAC-29C37D9BA86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2" name="Rechteck 31">
            <a:extLst>
              <a:ext uri="{FF2B5EF4-FFF2-40B4-BE49-F238E27FC236}">
                <a16:creationId xmlns:a16="http://schemas.microsoft.com/office/drawing/2014/main" id="{075C4A81-E35D-D9AD-BB55-402C95C721CE}"/>
              </a:ext>
            </a:extLst>
          </p:cNvPr>
          <p:cNvSpPr/>
          <p:nvPr userDrawn="1"/>
        </p:nvSpPr>
        <p:spPr>
          <a:xfrm>
            <a:off x="5663998" y="3692326"/>
            <a:ext cx="6142179" cy="238438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ihandform: Form 29">
            <a:extLst>
              <a:ext uri="{FF2B5EF4-FFF2-40B4-BE49-F238E27FC236}">
                <a16:creationId xmlns:a16="http://schemas.microsoft.com/office/drawing/2014/main" id="{6DF14795-4BAC-17B4-4F09-CD21A57516C2}"/>
              </a:ext>
            </a:extLst>
          </p:cNvPr>
          <p:cNvSpPr>
            <a:spLocks/>
          </p:cNvSpPr>
          <p:nvPr userDrawn="1"/>
        </p:nvSpPr>
        <p:spPr>
          <a:xfrm>
            <a:off x="-1" y="3692326"/>
            <a:ext cx="12192000" cy="3165675"/>
          </a:xfrm>
          <a:custGeom>
            <a:avLst/>
            <a:gdLst>
              <a:gd name="connsiteX0" fmla="*/ 5405378 w 12192000"/>
              <a:gd name="connsiteY0" fmla="*/ 0 h 3165675"/>
              <a:gd name="connsiteX1" fmla="*/ 6095998 w 12192000"/>
              <a:gd name="connsiteY1" fmla="*/ 0 h 3165675"/>
              <a:gd name="connsiteX2" fmla="*/ 6095998 w 12192000"/>
              <a:gd name="connsiteY2" fmla="*/ 2210514 h 3165675"/>
              <a:gd name="connsiteX3" fmla="*/ 6178035 w 12192000"/>
              <a:gd name="connsiteY3" fmla="*/ 2292551 h 3165675"/>
              <a:gd name="connsiteX4" fmla="*/ 11414640 w 12192000"/>
              <a:gd name="connsiteY4" fmla="*/ 2292551 h 3165675"/>
              <a:gd name="connsiteX5" fmla="*/ 11496677 w 12192000"/>
              <a:gd name="connsiteY5" fmla="*/ 2210514 h 3165675"/>
              <a:gd name="connsiteX6" fmla="*/ 11496677 w 12192000"/>
              <a:gd name="connsiteY6" fmla="*/ 0 h 3165675"/>
              <a:gd name="connsiteX7" fmla="*/ 12191999 w 12192000"/>
              <a:gd name="connsiteY7" fmla="*/ 0 h 3165675"/>
              <a:gd name="connsiteX8" fmla="*/ 12191999 w 12192000"/>
              <a:gd name="connsiteY8" fmla="*/ 2184 h 3165675"/>
              <a:gd name="connsiteX9" fmla="*/ 12191999 w 12192000"/>
              <a:gd name="connsiteY9" fmla="*/ 1778204 h 3165675"/>
              <a:gd name="connsiteX10" fmla="*/ 12192000 w 12192000"/>
              <a:gd name="connsiteY10" fmla="*/ 1778204 h 3165675"/>
              <a:gd name="connsiteX11" fmla="*/ 12192000 w 12192000"/>
              <a:gd name="connsiteY11" fmla="*/ 3165675 h 3165675"/>
              <a:gd name="connsiteX12" fmla="*/ 12191999 w 12192000"/>
              <a:gd name="connsiteY12" fmla="*/ 3165675 h 3165675"/>
              <a:gd name="connsiteX13" fmla="*/ 5400675 w 12192000"/>
              <a:gd name="connsiteY13" fmla="*/ 3165675 h 3165675"/>
              <a:gd name="connsiteX14" fmla="*/ 0 w 12192000"/>
              <a:gd name="connsiteY14" fmla="*/ 3165675 h 3165675"/>
              <a:gd name="connsiteX15" fmla="*/ 0 w 12192000"/>
              <a:gd name="connsiteY15" fmla="*/ 1778204 h 3165675"/>
              <a:gd name="connsiteX16" fmla="*/ 5400675 w 12192000"/>
              <a:gd name="connsiteY16" fmla="*/ 1778204 h 3165675"/>
              <a:gd name="connsiteX17" fmla="*/ 5400675 w 12192000"/>
              <a:gd name="connsiteY17" fmla="*/ 2184 h 3165675"/>
              <a:gd name="connsiteX18" fmla="*/ 5405378 w 12192000"/>
              <a:gd name="connsiteY18" fmla="*/ 2184 h 316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3165675">
                <a:moveTo>
                  <a:pt x="5405378" y="0"/>
                </a:moveTo>
                <a:lnTo>
                  <a:pt x="6095998" y="0"/>
                </a:lnTo>
                <a:lnTo>
                  <a:pt x="6095998" y="2210514"/>
                </a:lnTo>
                <a:cubicBezTo>
                  <a:pt x="6095998" y="2255822"/>
                  <a:pt x="6132727" y="2292551"/>
                  <a:pt x="6178035" y="2292551"/>
                </a:cubicBezTo>
                <a:lnTo>
                  <a:pt x="11414640" y="2292551"/>
                </a:lnTo>
                <a:cubicBezTo>
                  <a:pt x="11459948" y="2292551"/>
                  <a:pt x="11496677" y="2255822"/>
                  <a:pt x="11496677" y="2210514"/>
                </a:cubicBezTo>
                <a:lnTo>
                  <a:pt x="11496677" y="0"/>
                </a:lnTo>
                <a:lnTo>
                  <a:pt x="12191999" y="0"/>
                </a:lnTo>
                <a:lnTo>
                  <a:pt x="12191999" y="2184"/>
                </a:lnTo>
                <a:lnTo>
                  <a:pt x="12191999" y="1778204"/>
                </a:lnTo>
                <a:lnTo>
                  <a:pt x="12192000" y="1778204"/>
                </a:lnTo>
                <a:lnTo>
                  <a:pt x="12192000" y="3165675"/>
                </a:lnTo>
                <a:lnTo>
                  <a:pt x="12191999" y="3165675"/>
                </a:lnTo>
                <a:lnTo>
                  <a:pt x="5400675" y="3165675"/>
                </a:lnTo>
                <a:lnTo>
                  <a:pt x="0" y="3165675"/>
                </a:lnTo>
                <a:lnTo>
                  <a:pt x="0" y="1778204"/>
                </a:lnTo>
                <a:lnTo>
                  <a:pt x="5400675" y="1778204"/>
                </a:lnTo>
                <a:lnTo>
                  <a:pt x="5400675" y="2184"/>
                </a:lnTo>
                <a:lnTo>
                  <a:pt x="5405378" y="2184"/>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2" name="Titel 1">
            <a:extLst>
              <a:ext uri="{FF2B5EF4-FFF2-40B4-BE49-F238E27FC236}">
                <a16:creationId xmlns:a16="http://schemas.microsoft.com/office/drawing/2014/main" id="{CA80DCDB-E16A-9B54-08CB-67ECA4D73053}"/>
              </a:ext>
            </a:extLst>
          </p:cNvPr>
          <p:cNvSpPr>
            <a:spLocks noGrp="1"/>
          </p:cNvSpPr>
          <p:nvPr userDrawn="1">
            <p:ph type="title" hasCustomPrompt="1"/>
          </p:nvPr>
        </p:nvSpPr>
        <p:spPr>
          <a:xfrm>
            <a:off x="695325" y="505212"/>
            <a:ext cx="4273347" cy="1661993"/>
          </a:xfrm>
        </p:spPr>
        <p:txBody>
          <a:bodyPr vert="horz">
            <a:spAutoFit/>
          </a:bodyPr>
          <a:lstStyle>
            <a:lvl1pPr>
              <a:lnSpc>
                <a:spcPct val="100000"/>
              </a:lnSpc>
              <a:defRPr/>
            </a:lvl1pPr>
          </a:lstStyle>
          <a:p>
            <a:r>
              <a:rPr lang="de-DE"/>
              <a:t>Überschrift, 54pt</a:t>
            </a:r>
          </a:p>
        </p:txBody>
      </p:sp>
      <p:sp>
        <p:nvSpPr>
          <p:cNvPr id="12" name="Textplatzhalter 11">
            <a:extLst>
              <a:ext uri="{FF2B5EF4-FFF2-40B4-BE49-F238E27FC236}">
                <a16:creationId xmlns:a16="http://schemas.microsoft.com/office/drawing/2014/main" id="{9FA77E58-169F-215C-0895-9F58D5DE614D}"/>
              </a:ext>
            </a:extLst>
          </p:cNvPr>
          <p:cNvSpPr>
            <a:spLocks noGrp="1"/>
          </p:cNvSpPr>
          <p:nvPr userDrawn="1">
            <p:ph type="body" sz="quarter" idx="14" hasCustomPrompt="1"/>
          </p:nvPr>
        </p:nvSpPr>
        <p:spPr>
          <a:xfrm>
            <a:off x="695325" y="3442453"/>
            <a:ext cx="4273347" cy="1609625"/>
          </a:xfrm>
        </p:spPr>
        <p:txBody>
          <a:bodyPr/>
          <a:lstStyle>
            <a:lvl1pPr>
              <a:defRPr/>
            </a:lvl1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3" name="Fußzeilenplatzhalter 2">
            <a:extLst>
              <a:ext uri="{FF2B5EF4-FFF2-40B4-BE49-F238E27FC236}">
                <a16:creationId xmlns:a16="http://schemas.microsoft.com/office/drawing/2014/main" id="{760F2498-0838-A42E-4C49-BFF10B9FFABA}"/>
              </a:ext>
            </a:extLst>
          </p:cNvPr>
          <p:cNvSpPr>
            <a:spLocks noGrp="1"/>
          </p:cNvSpPr>
          <p:nvPr userDrawn="1">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userDrawn="1">
            <p:ph type="sldNum" sz="quarter" idx="11"/>
          </p:nvPr>
        </p:nvSpPr>
        <p:spPr/>
        <p:txBody>
          <a:bodyPr/>
          <a:lstStyle/>
          <a:p>
            <a:fld id="{90DDF6F3-86BE-4901-A40D-4695D13B02D1}" type="slidenum">
              <a:rPr lang="de-DE" smtClean="0"/>
              <a:pPr/>
              <a:t>‹Nr.›</a:t>
            </a:fld>
            <a:endParaRPr lang="de-DE" dirty="0"/>
          </a:p>
        </p:txBody>
      </p:sp>
      <p:grpSp>
        <p:nvGrpSpPr>
          <p:cNvPr id="22" name="Gruppieren 21">
            <a:extLst>
              <a:ext uri="{FF2B5EF4-FFF2-40B4-BE49-F238E27FC236}">
                <a16:creationId xmlns:a16="http://schemas.microsoft.com/office/drawing/2014/main" id="{D77C6C80-821A-398A-7BAA-E04A3A30EC5D}"/>
              </a:ext>
            </a:extLst>
          </p:cNvPr>
          <p:cNvGrpSpPr>
            <a:grpSpLocks/>
          </p:cNvGrpSpPr>
          <p:nvPr userDrawn="1"/>
        </p:nvGrpSpPr>
        <p:grpSpPr>
          <a:xfrm>
            <a:off x="695325" y="6426200"/>
            <a:ext cx="1225197" cy="171451"/>
            <a:chOff x="12619050" y="1762052"/>
            <a:chExt cx="6371004" cy="891542"/>
          </a:xfrm>
        </p:grpSpPr>
        <p:sp>
          <p:nvSpPr>
            <p:cNvPr id="23" name="object 26">
              <a:extLst>
                <a:ext uri="{FF2B5EF4-FFF2-40B4-BE49-F238E27FC236}">
                  <a16:creationId xmlns:a16="http://schemas.microsoft.com/office/drawing/2014/main" id="{67AE5370-3C35-8B90-88BA-8D5AA79FE581}"/>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24" name="object 27">
              <a:extLst>
                <a:ext uri="{FF2B5EF4-FFF2-40B4-BE49-F238E27FC236}">
                  <a16:creationId xmlns:a16="http://schemas.microsoft.com/office/drawing/2014/main" id="{616268CA-4B09-0E5D-873F-6D9D8220B45C}"/>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25" name="object 28">
              <a:extLst>
                <a:ext uri="{FF2B5EF4-FFF2-40B4-BE49-F238E27FC236}">
                  <a16:creationId xmlns:a16="http://schemas.microsoft.com/office/drawing/2014/main" id="{89D14CBB-9FB2-9845-5AF8-96F512977553}"/>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26" name="object 29">
              <a:extLst>
                <a:ext uri="{FF2B5EF4-FFF2-40B4-BE49-F238E27FC236}">
                  <a16:creationId xmlns:a16="http://schemas.microsoft.com/office/drawing/2014/main" id="{F376C93C-698F-8913-609A-579D3C2F7312}"/>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27" name="object 30">
              <a:extLst>
                <a:ext uri="{FF2B5EF4-FFF2-40B4-BE49-F238E27FC236}">
                  <a16:creationId xmlns:a16="http://schemas.microsoft.com/office/drawing/2014/main" id="{E3134CCA-E2FC-958E-0C00-06BA7A4A9843}"/>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28" name="object 31">
              <a:extLst>
                <a:ext uri="{FF2B5EF4-FFF2-40B4-BE49-F238E27FC236}">
                  <a16:creationId xmlns:a16="http://schemas.microsoft.com/office/drawing/2014/main" id="{E7DCC626-5F09-4F52-FA66-FC6A552D0440}"/>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29" name="object 32">
              <a:extLst>
                <a:ext uri="{FF2B5EF4-FFF2-40B4-BE49-F238E27FC236}">
                  <a16:creationId xmlns:a16="http://schemas.microsoft.com/office/drawing/2014/main" id="{47D1D651-4A35-6540-9917-4F3E98E27B3B}"/>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34" name="Textplatzhalter 33">
            <a:extLst>
              <a:ext uri="{FF2B5EF4-FFF2-40B4-BE49-F238E27FC236}">
                <a16:creationId xmlns:a16="http://schemas.microsoft.com/office/drawing/2014/main" id="{2EF2BFAA-C94B-920F-64F5-25FB66973F83}"/>
              </a:ext>
            </a:extLst>
          </p:cNvPr>
          <p:cNvSpPr>
            <a:spLocks noGrp="1"/>
          </p:cNvSpPr>
          <p:nvPr>
            <p:ph type="body" sz="quarter" idx="16" hasCustomPrompt="1"/>
          </p:nvPr>
        </p:nvSpPr>
        <p:spPr>
          <a:xfrm>
            <a:off x="695323" y="3072843"/>
            <a:ext cx="4273550" cy="261610"/>
          </a:xfrm>
        </p:spPr>
        <p:txBody>
          <a:bodyPr>
            <a:noAutofit/>
          </a:bodyPr>
          <a:lstStyle>
            <a:lvl1pPr marL="0" indent="0">
              <a:spcBef>
                <a:spcPts val="0"/>
              </a:spcBef>
              <a:buNone/>
              <a:defRPr sz="1700" b="1">
                <a:latin typeface="+mn-lt"/>
              </a:defRPr>
            </a:lvl1pPr>
          </a:lstStyle>
          <a:p>
            <a:pPr lvl="0"/>
            <a:r>
              <a:rPr lang="de-DE"/>
              <a:t>Subheadline, Calibri, 17pt</a:t>
            </a:r>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0" name="Bildplatzhalter 9">
            <a:extLst>
              <a:ext uri="{FF2B5EF4-FFF2-40B4-BE49-F238E27FC236}">
                <a16:creationId xmlns:a16="http://schemas.microsoft.com/office/drawing/2014/main" id="{3E20864D-25AC-EC55-E7C6-CC0F0F8117B3}"/>
              </a:ext>
            </a:extLst>
          </p:cNvPr>
          <p:cNvSpPr>
            <a:spLocks noGrp="1"/>
          </p:cNvSpPr>
          <p:nvPr>
            <p:ph type="pic" sz="quarter" idx="17"/>
          </p:nvPr>
        </p:nvSpPr>
        <p:spPr>
          <a:xfrm>
            <a:off x="6095997" y="692149"/>
            <a:ext cx="5400679" cy="5292726"/>
          </a:xfrm>
          <a:custGeom>
            <a:avLst/>
            <a:gdLst>
              <a:gd name="connsiteX0" fmla="*/ 82037 w 5400679"/>
              <a:gd name="connsiteY0" fmla="*/ 0 h 5292726"/>
              <a:gd name="connsiteX1" fmla="*/ 5318642 w 5400679"/>
              <a:gd name="connsiteY1" fmla="*/ 0 h 5292726"/>
              <a:gd name="connsiteX2" fmla="*/ 5400679 w 5400679"/>
              <a:gd name="connsiteY2" fmla="*/ 82037 h 5292726"/>
              <a:gd name="connsiteX3" fmla="*/ 5400679 w 5400679"/>
              <a:gd name="connsiteY3" fmla="*/ 445771 h 5292726"/>
              <a:gd name="connsiteX4" fmla="*/ 5400679 w 5400679"/>
              <a:gd name="connsiteY4" fmla="*/ 1412281 h 5292726"/>
              <a:gd name="connsiteX5" fmla="*/ 5400679 w 5400679"/>
              <a:gd name="connsiteY5" fmla="*/ 1755181 h 5292726"/>
              <a:gd name="connsiteX6" fmla="*/ 5400679 w 5400679"/>
              <a:gd name="connsiteY6" fmla="*/ 2642304 h 5292726"/>
              <a:gd name="connsiteX7" fmla="*/ 5400679 w 5400679"/>
              <a:gd name="connsiteY7" fmla="*/ 3000176 h 5292726"/>
              <a:gd name="connsiteX8" fmla="*/ 5400679 w 5400679"/>
              <a:gd name="connsiteY8" fmla="*/ 5210689 h 5292726"/>
              <a:gd name="connsiteX9" fmla="*/ 5318642 w 5400679"/>
              <a:gd name="connsiteY9" fmla="*/ 5292726 h 5292726"/>
              <a:gd name="connsiteX10" fmla="*/ 82037 w 5400679"/>
              <a:gd name="connsiteY10" fmla="*/ 5292726 h 5292726"/>
              <a:gd name="connsiteX11" fmla="*/ 0 w 5400679"/>
              <a:gd name="connsiteY11" fmla="*/ 5210689 h 5292726"/>
              <a:gd name="connsiteX12" fmla="*/ 0 w 5400679"/>
              <a:gd name="connsiteY12" fmla="*/ 3000176 h 5292726"/>
              <a:gd name="connsiteX13" fmla="*/ 0 w 5400679"/>
              <a:gd name="connsiteY13" fmla="*/ 2642304 h 5292726"/>
              <a:gd name="connsiteX14" fmla="*/ 0 w 5400679"/>
              <a:gd name="connsiteY14" fmla="*/ 1379065 h 5292726"/>
              <a:gd name="connsiteX15" fmla="*/ 0 w 5400679"/>
              <a:gd name="connsiteY15" fmla="*/ 693265 h 5292726"/>
              <a:gd name="connsiteX16" fmla="*/ 0 w 5400679"/>
              <a:gd name="connsiteY16" fmla="*/ 445771 h 5292726"/>
              <a:gd name="connsiteX17" fmla="*/ 0 w 5400679"/>
              <a:gd name="connsiteY17" fmla="*/ 82037 h 5292726"/>
              <a:gd name="connsiteX18" fmla="*/ 82037 w 5400679"/>
              <a:gd name="connsiteY18" fmla="*/ 0 h 5292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00679" h="5292726">
                <a:moveTo>
                  <a:pt x="82037" y="0"/>
                </a:moveTo>
                <a:lnTo>
                  <a:pt x="5318642" y="0"/>
                </a:lnTo>
                <a:cubicBezTo>
                  <a:pt x="5363950" y="0"/>
                  <a:pt x="5400679" y="36729"/>
                  <a:pt x="5400679" y="82037"/>
                </a:cubicBezTo>
                <a:lnTo>
                  <a:pt x="5400679" y="445771"/>
                </a:lnTo>
                <a:lnTo>
                  <a:pt x="5400679" y="1412281"/>
                </a:lnTo>
                <a:lnTo>
                  <a:pt x="5400679" y="1755181"/>
                </a:lnTo>
                <a:lnTo>
                  <a:pt x="5400679" y="2642304"/>
                </a:lnTo>
                <a:lnTo>
                  <a:pt x="5400679" y="3000176"/>
                </a:lnTo>
                <a:lnTo>
                  <a:pt x="5400679" y="5210689"/>
                </a:lnTo>
                <a:cubicBezTo>
                  <a:pt x="5400679" y="5255997"/>
                  <a:pt x="5363950" y="5292726"/>
                  <a:pt x="5318642" y="5292726"/>
                </a:cubicBezTo>
                <a:lnTo>
                  <a:pt x="82037" y="5292726"/>
                </a:lnTo>
                <a:cubicBezTo>
                  <a:pt x="36729" y="5292726"/>
                  <a:pt x="0" y="5255997"/>
                  <a:pt x="0" y="5210689"/>
                </a:cubicBezTo>
                <a:lnTo>
                  <a:pt x="0" y="3000176"/>
                </a:lnTo>
                <a:lnTo>
                  <a:pt x="0" y="2642304"/>
                </a:lnTo>
                <a:lnTo>
                  <a:pt x="0" y="1379065"/>
                </a:lnTo>
                <a:lnTo>
                  <a:pt x="0" y="693265"/>
                </a:lnTo>
                <a:lnTo>
                  <a:pt x="0" y="445771"/>
                </a:lnTo>
                <a:lnTo>
                  <a:pt x="0" y="82037"/>
                </a:lnTo>
                <a:cubicBezTo>
                  <a:pt x="0" y="36729"/>
                  <a:pt x="36729" y="0"/>
                  <a:pt x="82037" y="0"/>
                </a:cubicBezTo>
                <a:close/>
              </a:path>
            </a:pathLst>
          </a:custGeom>
          <a:solidFill>
            <a:schemeClr val="bg1">
              <a:lumMod val="95000"/>
            </a:schemeClr>
          </a:solidFill>
        </p:spPr>
        <p:txBody>
          <a:bodyPr wrap="square">
            <a:noAutofit/>
          </a:bodyPr>
          <a:lstStyle/>
          <a:p>
            <a:r>
              <a:rPr lang="de-DE" dirty="0"/>
              <a:t>Bild durch Klicken auf Symbol hinzufügen</a:t>
            </a:r>
            <a:endParaRPr lang="en-US" dirty="0"/>
          </a:p>
        </p:txBody>
      </p:sp>
    </p:spTree>
    <p:extLst>
      <p:ext uri="{BB962C8B-B14F-4D97-AF65-F5344CB8AC3E}">
        <p14:creationId xmlns:p14="http://schemas.microsoft.com/office/powerpoint/2010/main" val="16884544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el, Text, Bild, Pulse Pink">
    <p:spTree>
      <p:nvGrpSpPr>
        <p:cNvPr id="1" name=""/>
        <p:cNvGrpSpPr/>
        <p:nvPr/>
      </p:nvGrpSpPr>
      <p:grpSpPr>
        <a:xfrm>
          <a:off x="0" y="0"/>
          <a:ext cx="0" cy="0"/>
          <a:chOff x="0" y="0"/>
          <a:chExt cx="0" cy="0"/>
        </a:xfrm>
      </p:grpSpPr>
      <p:graphicFrame>
        <p:nvGraphicFramePr>
          <p:cNvPr id="38" name="think-cell data - do not delete" hidden="1">
            <a:extLst>
              <a:ext uri="{FF2B5EF4-FFF2-40B4-BE49-F238E27FC236}">
                <a16:creationId xmlns:a16="http://schemas.microsoft.com/office/drawing/2014/main" id="{FF2C0318-14FA-6D09-2FAC-29C37D9BA86E}"/>
              </a:ext>
            </a:extLst>
          </p:cNvPr>
          <p:cNvGraphicFramePr>
            <a:graphicFrameLocks noChangeAspect="1"/>
          </p:cNvGraphicFramePr>
          <p:nvPr userDrawn="1">
            <p:custDataLst>
              <p:tags r:id="rId1"/>
            </p:custDataLst>
            <p:extLst>
              <p:ext uri="{D42A27DB-BD31-4B8C-83A1-F6EECF244321}">
                <p14:modId xmlns:p14="http://schemas.microsoft.com/office/powerpoint/2010/main" val="3267351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38" name="think-cell data - do not delete" hidden="1">
                        <a:extLst>
                          <a:ext uri="{FF2B5EF4-FFF2-40B4-BE49-F238E27FC236}">
                            <a16:creationId xmlns:a16="http://schemas.microsoft.com/office/drawing/2014/main" id="{FF2C0318-14FA-6D09-2FAC-29C37D9BA86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2" name="Rechteck 31">
            <a:extLst>
              <a:ext uri="{FF2B5EF4-FFF2-40B4-BE49-F238E27FC236}">
                <a16:creationId xmlns:a16="http://schemas.microsoft.com/office/drawing/2014/main" id="{075C4A81-E35D-D9AD-BB55-402C95C721CE}"/>
              </a:ext>
            </a:extLst>
          </p:cNvPr>
          <p:cNvSpPr/>
          <p:nvPr userDrawn="1"/>
        </p:nvSpPr>
        <p:spPr>
          <a:xfrm>
            <a:off x="5663998" y="3692326"/>
            <a:ext cx="6142179" cy="238438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ihandform: Form 29">
            <a:extLst>
              <a:ext uri="{FF2B5EF4-FFF2-40B4-BE49-F238E27FC236}">
                <a16:creationId xmlns:a16="http://schemas.microsoft.com/office/drawing/2014/main" id="{6DF14795-4BAC-17B4-4F09-CD21A57516C2}"/>
              </a:ext>
            </a:extLst>
          </p:cNvPr>
          <p:cNvSpPr>
            <a:spLocks/>
          </p:cNvSpPr>
          <p:nvPr userDrawn="1"/>
        </p:nvSpPr>
        <p:spPr>
          <a:xfrm>
            <a:off x="-1" y="3692326"/>
            <a:ext cx="12192000" cy="3165675"/>
          </a:xfrm>
          <a:custGeom>
            <a:avLst/>
            <a:gdLst>
              <a:gd name="connsiteX0" fmla="*/ 5405378 w 12192000"/>
              <a:gd name="connsiteY0" fmla="*/ 0 h 3165675"/>
              <a:gd name="connsiteX1" fmla="*/ 6095998 w 12192000"/>
              <a:gd name="connsiteY1" fmla="*/ 0 h 3165675"/>
              <a:gd name="connsiteX2" fmla="*/ 6095998 w 12192000"/>
              <a:gd name="connsiteY2" fmla="*/ 2210514 h 3165675"/>
              <a:gd name="connsiteX3" fmla="*/ 6178035 w 12192000"/>
              <a:gd name="connsiteY3" fmla="*/ 2292551 h 3165675"/>
              <a:gd name="connsiteX4" fmla="*/ 11414640 w 12192000"/>
              <a:gd name="connsiteY4" fmla="*/ 2292551 h 3165675"/>
              <a:gd name="connsiteX5" fmla="*/ 11496677 w 12192000"/>
              <a:gd name="connsiteY5" fmla="*/ 2210514 h 3165675"/>
              <a:gd name="connsiteX6" fmla="*/ 11496677 w 12192000"/>
              <a:gd name="connsiteY6" fmla="*/ 0 h 3165675"/>
              <a:gd name="connsiteX7" fmla="*/ 12191999 w 12192000"/>
              <a:gd name="connsiteY7" fmla="*/ 0 h 3165675"/>
              <a:gd name="connsiteX8" fmla="*/ 12191999 w 12192000"/>
              <a:gd name="connsiteY8" fmla="*/ 2184 h 3165675"/>
              <a:gd name="connsiteX9" fmla="*/ 12191999 w 12192000"/>
              <a:gd name="connsiteY9" fmla="*/ 1778204 h 3165675"/>
              <a:gd name="connsiteX10" fmla="*/ 12192000 w 12192000"/>
              <a:gd name="connsiteY10" fmla="*/ 1778204 h 3165675"/>
              <a:gd name="connsiteX11" fmla="*/ 12192000 w 12192000"/>
              <a:gd name="connsiteY11" fmla="*/ 3165675 h 3165675"/>
              <a:gd name="connsiteX12" fmla="*/ 12191999 w 12192000"/>
              <a:gd name="connsiteY12" fmla="*/ 3165675 h 3165675"/>
              <a:gd name="connsiteX13" fmla="*/ 5400675 w 12192000"/>
              <a:gd name="connsiteY13" fmla="*/ 3165675 h 3165675"/>
              <a:gd name="connsiteX14" fmla="*/ 0 w 12192000"/>
              <a:gd name="connsiteY14" fmla="*/ 3165675 h 3165675"/>
              <a:gd name="connsiteX15" fmla="*/ 0 w 12192000"/>
              <a:gd name="connsiteY15" fmla="*/ 1778204 h 3165675"/>
              <a:gd name="connsiteX16" fmla="*/ 5400675 w 12192000"/>
              <a:gd name="connsiteY16" fmla="*/ 1778204 h 3165675"/>
              <a:gd name="connsiteX17" fmla="*/ 5400675 w 12192000"/>
              <a:gd name="connsiteY17" fmla="*/ 2184 h 3165675"/>
              <a:gd name="connsiteX18" fmla="*/ 5405378 w 12192000"/>
              <a:gd name="connsiteY18" fmla="*/ 2184 h 316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3165675">
                <a:moveTo>
                  <a:pt x="5405378" y="0"/>
                </a:moveTo>
                <a:lnTo>
                  <a:pt x="6095998" y="0"/>
                </a:lnTo>
                <a:lnTo>
                  <a:pt x="6095998" y="2210514"/>
                </a:lnTo>
                <a:cubicBezTo>
                  <a:pt x="6095998" y="2255822"/>
                  <a:pt x="6132727" y="2292551"/>
                  <a:pt x="6178035" y="2292551"/>
                </a:cubicBezTo>
                <a:lnTo>
                  <a:pt x="11414640" y="2292551"/>
                </a:lnTo>
                <a:cubicBezTo>
                  <a:pt x="11459948" y="2292551"/>
                  <a:pt x="11496677" y="2255822"/>
                  <a:pt x="11496677" y="2210514"/>
                </a:cubicBezTo>
                <a:lnTo>
                  <a:pt x="11496677" y="0"/>
                </a:lnTo>
                <a:lnTo>
                  <a:pt x="12191999" y="0"/>
                </a:lnTo>
                <a:lnTo>
                  <a:pt x="12191999" y="2184"/>
                </a:lnTo>
                <a:lnTo>
                  <a:pt x="12191999" y="1778204"/>
                </a:lnTo>
                <a:lnTo>
                  <a:pt x="12192000" y="1778204"/>
                </a:lnTo>
                <a:lnTo>
                  <a:pt x="12192000" y="3165675"/>
                </a:lnTo>
                <a:lnTo>
                  <a:pt x="12191999" y="3165675"/>
                </a:lnTo>
                <a:lnTo>
                  <a:pt x="5400675" y="3165675"/>
                </a:lnTo>
                <a:lnTo>
                  <a:pt x="0" y="3165675"/>
                </a:lnTo>
                <a:lnTo>
                  <a:pt x="0" y="1778204"/>
                </a:lnTo>
                <a:lnTo>
                  <a:pt x="5400675" y="1778204"/>
                </a:lnTo>
                <a:lnTo>
                  <a:pt x="5400675" y="2184"/>
                </a:lnTo>
                <a:lnTo>
                  <a:pt x="5405378" y="218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2" name="Titel 1">
            <a:extLst>
              <a:ext uri="{FF2B5EF4-FFF2-40B4-BE49-F238E27FC236}">
                <a16:creationId xmlns:a16="http://schemas.microsoft.com/office/drawing/2014/main" id="{CA80DCDB-E16A-9B54-08CB-67ECA4D73053}"/>
              </a:ext>
            </a:extLst>
          </p:cNvPr>
          <p:cNvSpPr>
            <a:spLocks noGrp="1"/>
          </p:cNvSpPr>
          <p:nvPr userDrawn="1">
            <p:ph type="title" hasCustomPrompt="1"/>
          </p:nvPr>
        </p:nvSpPr>
        <p:spPr>
          <a:xfrm>
            <a:off x="695325" y="505212"/>
            <a:ext cx="4273347" cy="1661993"/>
          </a:xfrm>
        </p:spPr>
        <p:txBody>
          <a:bodyPr vert="horz">
            <a:spAutoFit/>
          </a:bodyPr>
          <a:lstStyle>
            <a:lvl1pPr>
              <a:lnSpc>
                <a:spcPct val="100000"/>
              </a:lnSpc>
              <a:defRPr/>
            </a:lvl1pPr>
          </a:lstStyle>
          <a:p>
            <a:r>
              <a:rPr lang="de-DE"/>
              <a:t>Überschrift, 54pt</a:t>
            </a:r>
          </a:p>
        </p:txBody>
      </p:sp>
      <p:sp>
        <p:nvSpPr>
          <p:cNvPr id="12" name="Textplatzhalter 11">
            <a:extLst>
              <a:ext uri="{FF2B5EF4-FFF2-40B4-BE49-F238E27FC236}">
                <a16:creationId xmlns:a16="http://schemas.microsoft.com/office/drawing/2014/main" id="{9FA77E58-169F-215C-0895-9F58D5DE614D}"/>
              </a:ext>
            </a:extLst>
          </p:cNvPr>
          <p:cNvSpPr>
            <a:spLocks noGrp="1"/>
          </p:cNvSpPr>
          <p:nvPr userDrawn="1">
            <p:ph type="body" sz="quarter" idx="14" hasCustomPrompt="1"/>
          </p:nvPr>
        </p:nvSpPr>
        <p:spPr>
          <a:xfrm>
            <a:off x="695325" y="3442453"/>
            <a:ext cx="4273347" cy="1609625"/>
          </a:xfrm>
        </p:spPr>
        <p:txBody>
          <a:bodyPr/>
          <a:lstStyle>
            <a:lvl1pPr>
              <a:defRPr/>
            </a:lvl1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3" name="Fußzeilenplatzhalter 2">
            <a:extLst>
              <a:ext uri="{FF2B5EF4-FFF2-40B4-BE49-F238E27FC236}">
                <a16:creationId xmlns:a16="http://schemas.microsoft.com/office/drawing/2014/main" id="{760F2498-0838-A42E-4C49-BFF10B9FFABA}"/>
              </a:ext>
            </a:extLst>
          </p:cNvPr>
          <p:cNvSpPr>
            <a:spLocks noGrp="1"/>
          </p:cNvSpPr>
          <p:nvPr userDrawn="1">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userDrawn="1">
            <p:ph type="sldNum" sz="quarter" idx="11"/>
          </p:nvPr>
        </p:nvSpPr>
        <p:spPr/>
        <p:txBody>
          <a:bodyPr/>
          <a:lstStyle/>
          <a:p>
            <a:fld id="{90DDF6F3-86BE-4901-A40D-4695D13B02D1}" type="slidenum">
              <a:rPr lang="de-DE" smtClean="0"/>
              <a:pPr/>
              <a:t>‹Nr.›</a:t>
            </a:fld>
            <a:endParaRPr lang="de-DE" dirty="0"/>
          </a:p>
        </p:txBody>
      </p:sp>
      <p:grpSp>
        <p:nvGrpSpPr>
          <p:cNvPr id="22" name="Gruppieren 21">
            <a:extLst>
              <a:ext uri="{FF2B5EF4-FFF2-40B4-BE49-F238E27FC236}">
                <a16:creationId xmlns:a16="http://schemas.microsoft.com/office/drawing/2014/main" id="{D77C6C80-821A-398A-7BAA-E04A3A30EC5D}"/>
              </a:ext>
            </a:extLst>
          </p:cNvPr>
          <p:cNvGrpSpPr>
            <a:grpSpLocks/>
          </p:cNvGrpSpPr>
          <p:nvPr userDrawn="1"/>
        </p:nvGrpSpPr>
        <p:grpSpPr>
          <a:xfrm>
            <a:off x="695325" y="6426200"/>
            <a:ext cx="1225197" cy="171451"/>
            <a:chOff x="12619050" y="1762052"/>
            <a:chExt cx="6371004" cy="891542"/>
          </a:xfrm>
        </p:grpSpPr>
        <p:sp>
          <p:nvSpPr>
            <p:cNvPr id="23" name="object 26">
              <a:extLst>
                <a:ext uri="{FF2B5EF4-FFF2-40B4-BE49-F238E27FC236}">
                  <a16:creationId xmlns:a16="http://schemas.microsoft.com/office/drawing/2014/main" id="{67AE5370-3C35-8B90-88BA-8D5AA79FE581}"/>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24" name="object 27">
              <a:extLst>
                <a:ext uri="{FF2B5EF4-FFF2-40B4-BE49-F238E27FC236}">
                  <a16:creationId xmlns:a16="http://schemas.microsoft.com/office/drawing/2014/main" id="{616268CA-4B09-0E5D-873F-6D9D8220B45C}"/>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25" name="object 28">
              <a:extLst>
                <a:ext uri="{FF2B5EF4-FFF2-40B4-BE49-F238E27FC236}">
                  <a16:creationId xmlns:a16="http://schemas.microsoft.com/office/drawing/2014/main" id="{89D14CBB-9FB2-9845-5AF8-96F512977553}"/>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26" name="object 29">
              <a:extLst>
                <a:ext uri="{FF2B5EF4-FFF2-40B4-BE49-F238E27FC236}">
                  <a16:creationId xmlns:a16="http://schemas.microsoft.com/office/drawing/2014/main" id="{F376C93C-698F-8913-609A-579D3C2F7312}"/>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27" name="object 30">
              <a:extLst>
                <a:ext uri="{FF2B5EF4-FFF2-40B4-BE49-F238E27FC236}">
                  <a16:creationId xmlns:a16="http://schemas.microsoft.com/office/drawing/2014/main" id="{E3134CCA-E2FC-958E-0C00-06BA7A4A9843}"/>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28" name="object 31">
              <a:extLst>
                <a:ext uri="{FF2B5EF4-FFF2-40B4-BE49-F238E27FC236}">
                  <a16:creationId xmlns:a16="http://schemas.microsoft.com/office/drawing/2014/main" id="{E7DCC626-5F09-4F52-FA66-FC6A552D0440}"/>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29" name="object 32">
              <a:extLst>
                <a:ext uri="{FF2B5EF4-FFF2-40B4-BE49-F238E27FC236}">
                  <a16:creationId xmlns:a16="http://schemas.microsoft.com/office/drawing/2014/main" id="{47D1D651-4A35-6540-9917-4F3E98E27B3B}"/>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34" name="Textplatzhalter 33">
            <a:extLst>
              <a:ext uri="{FF2B5EF4-FFF2-40B4-BE49-F238E27FC236}">
                <a16:creationId xmlns:a16="http://schemas.microsoft.com/office/drawing/2014/main" id="{2EF2BFAA-C94B-920F-64F5-25FB66973F83}"/>
              </a:ext>
            </a:extLst>
          </p:cNvPr>
          <p:cNvSpPr>
            <a:spLocks noGrp="1"/>
          </p:cNvSpPr>
          <p:nvPr>
            <p:ph type="body" sz="quarter" idx="16" hasCustomPrompt="1"/>
          </p:nvPr>
        </p:nvSpPr>
        <p:spPr>
          <a:xfrm>
            <a:off x="695323" y="3072843"/>
            <a:ext cx="4273550" cy="261610"/>
          </a:xfrm>
        </p:spPr>
        <p:txBody>
          <a:bodyPr>
            <a:noAutofit/>
          </a:bodyPr>
          <a:lstStyle>
            <a:lvl1pPr marL="0" indent="0">
              <a:spcBef>
                <a:spcPts val="0"/>
              </a:spcBef>
              <a:buNone/>
              <a:defRPr sz="1700" b="1">
                <a:latin typeface="+mn-lt"/>
              </a:defRPr>
            </a:lvl1pPr>
          </a:lstStyle>
          <a:p>
            <a:pPr lvl="0"/>
            <a:r>
              <a:rPr lang="de-DE"/>
              <a:t>Subheadline, Calibri, 17pt</a:t>
            </a:r>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0" name="Bildplatzhalter 9">
            <a:extLst>
              <a:ext uri="{FF2B5EF4-FFF2-40B4-BE49-F238E27FC236}">
                <a16:creationId xmlns:a16="http://schemas.microsoft.com/office/drawing/2014/main" id="{3E20864D-25AC-EC55-E7C6-CC0F0F8117B3}"/>
              </a:ext>
            </a:extLst>
          </p:cNvPr>
          <p:cNvSpPr>
            <a:spLocks noGrp="1"/>
          </p:cNvSpPr>
          <p:nvPr>
            <p:ph type="pic" sz="quarter" idx="17"/>
          </p:nvPr>
        </p:nvSpPr>
        <p:spPr>
          <a:xfrm>
            <a:off x="6095997" y="692149"/>
            <a:ext cx="5400679" cy="5292726"/>
          </a:xfrm>
          <a:custGeom>
            <a:avLst/>
            <a:gdLst>
              <a:gd name="connsiteX0" fmla="*/ 82037 w 5400679"/>
              <a:gd name="connsiteY0" fmla="*/ 0 h 5292726"/>
              <a:gd name="connsiteX1" fmla="*/ 5318642 w 5400679"/>
              <a:gd name="connsiteY1" fmla="*/ 0 h 5292726"/>
              <a:gd name="connsiteX2" fmla="*/ 5400679 w 5400679"/>
              <a:gd name="connsiteY2" fmla="*/ 82037 h 5292726"/>
              <a:gd name="connsiteX3" fmla="*/ 5400679 w 5400679"/>
              <a:gd name="connsiteY3" fmla="*/ 445771 h 5292726"/>
              <a:gd name="connsiteX4" fmla="*/ 5400679 w 5400679"/>
              <a:gd name="connsiteY4" fmla="*/ 1412281 h 5292726"/>
              <a:gd name="connsiteX5" fmla="*/ 5400679 w 5400679"/>
              <a:gd name="connsiteY5" fmla="*/ 1755181 h 5292726"/>
              <a:gd name="connsiteX6" fmla="*/ 5400679 w 5400679"/>
              <a:gd name="connsiteY6" fmla="*/ 2642304 h 5292726"/>
              <a:gd name="connsiteX7" fmla="*/ 5400679 w 5400679"/>
              <a:gd name="connsiteY7" fmla="*/ 3000176 h 5292726"/>
              <a:gd name="connsiteX8" fmla="*/ 5400679 w 5400679"/>
              <a:gd name="connsiteY8" fmla="*/ 5210689 h 5292726"/>
              <a:gd name="connsiteX9" fmla="*/ 5318642 w 5400679"/>
              <a:gd name="connsiteY9" fmla="*/ 5292726 h 5292726"/>
              <a:gd name="connsiteX10" fmla="*/ 82037 w 5400679"/>
              <a:gd name="connsiteY10" fmla="*/ 5292726 h 5292726"/>
              <a:gd name="connsiteX11" fmla="*/ 0 w 5400679"/>
              <a:gd name="connsiteY11" fmla="*/ 5210689 h 5292726"/>
              <a:gd name="connsiteX12" fmla="*/ 0 w 5400679"/>
              <a:gd name="connsiteY12" fmla="*/ 3000176 h 5292726"/>
              <a:gd name="connsiteX13" fmla="*/ 0 w 5400679"/>
              <a:gd name="connsiteY13" fmla="*/ 2642304 h 5292726"/>
              <a:gd name="connsiteX14" fmla="*/ 0 w 5400679"/>
              <a:gd name="connsiteY14" fmla="*/ 1379065 h 5292726"/>
              <a:gd name="connsiteX15" fmla="*/ 0 w 5400679"/>
              <a:gd name="connsiteY15" fmla="*/ 693265 h 5292726"/>
              <a:gd name="connsiteX16" fmla="*/ 0 w 5400679"/>
              <a:gd name="connsiteY16" fmla="*/ 445771 h 5292726"/>
              <a:gd name="connsiteX17" fmla="*/ 0 w 5400679"/>
              <a:gd name="connsiteY17" fmla="*/ 82037 h 5292726"/>
              <a:gd name="connsiteX18" fmla="*/ 82037 w 5400679"/>
              <a:gd name="connsiteY18" fmla="*/ 0 h 5292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00679" h="5292726">
                <a:moveTo>
                  <a:pt x="82037" y="0"/>
                </a:moveTo>
                <a:lnTo>
                  <a:pt x="5318642" y="0"/>
                </a:lnTo>
                <a:cubicBezTo>
                  <a:pt x="5363950" y="0"/>
                  <a:pt x="5400679" y="36729"/>
                  <a:pt x="5400679" y="82037"/>
                </a:cubicBezTo>
                <a:lnTo>
                  <a:pt x="5400679" y="445771"/>
                </a:lnTo>
                <a:lnTo>
                  <a:pt x="5400679" y="1412281"/>
                </a:lnTo>
                <a:lnTo>
                  <a:pt x="5400679" y="1755181"/>
                </a:lnTo>
                <a:lnTo>
                  <a:pt x="5400679" y="2642304"/>
                </a:lnTo>
                <a:lnTo>
                  <a:pt x="5400679" y="3000176"/>
                </a:lnTo>
                <a:lnTo>
                  <a:pt x="5400679" y="5210689"/>
                </a:lnTo>
                <a:cubicBezTo>
                  <a:pt x="5400679" y="5255997"/>
                  <a:pt x="5363950" y="5292726"/>
                  <a:pt x="5318642" y="5292726"/>
                </a:cubicBezTo>
                <a:lnTo>
                  <a:pt x="82037" y="5292726"/>
                </a:lnTo>
                <a:cubicBezTo>
                  <a:pt x="36729" y="5292726"/>
                  <a:pt x="0" y="5255997"/>
                  <a:pt x="0" y="5210689"/>
                </a:cubicBezTo>
                <a:lnTo>
                  <a:pt x="0" y="3000176"/>
                </a:lnTo>
                <a:lnTo>
                  <a:pt x="0" y="2642304"/>
                </a:lnTo>
                <a:lnTo>
                  <a:pt x="0" y="1379065"/>
                </a:lnTo>
                <a:lnTo>
                  <a:pt x="0" y="693265"/>
                </a:lnTo>
                <a:lnTo>
                  <a:pt x="0" y="445771"/>
                </a:lnTo>
                <a:lnTo>
                  <a:pt x="0" y="82037"/>
                </a:lnTo>
                <a:cubicBezTo>
                  <a:pt x="0" y="36729"/>
                  <a:pt x="36729" y="0"/>
                  <a:pt x="82037" y="0"/>
                </a:cubicBezTo>
                <a:close/>
              </a:path>
            </a:pathLst>
          </a:custGeom>
          <a:solidFill>
            <a:schemeClr val="bg1">
              <a:lumMod val="95000"/>
            </a:schemeClr>
          </a:solidFill>
        </p:spPr>
        <p:txBody>
          <a:bodyPr wrap="square">
            <a:noAutofit/>
          </a:bodyPr>
          <a:lstStyle/>
          <a:p>
            <a:r>
              <a:rPr lang="de-DE" dirty="0"/>
              <a:t>Bild durch Klicken auf Symbol hinzufügen</a:t>
            </a:r>
            <a:endParaRPr lang="en-US" dirty="0"/>
          </a:p>
        </p:txBody>
      </p:sp>
    </p:spTree>
    <p:extLst>
      <p:ext uri="{BB962C8B-B14F-4D97-AF65-F5344CB8AC3E}">
        <p14:creationId xmlns:p14="http://schemas.microsoft.com/office/powerpoint/2010/main" val="10485660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el, Text, Bild, Data Mint ">
    <p:spTree>
      <p:nvGrpSpPr>
        <p:cNvPr id="1" name=""/>
        <p:cNvGrpSpPr/>
        <p:nvPr/>
      </p:nvGrpSpPr>
      <p:grpSpPr>
        <a:xfrm>
          <a:off x="0" y="0"/>
          <a:ext cx="0" cy="0"/>
          <a:chOff x="0" y="0"/>
          <a:chExt cx="0" cy="0"/>
        </a:xfrm>
      </p:grpSpPr>
      <p:graphicFrame>
        <p:nvGraphicFramePr>
          <p:cNvPr id="38" name="think-cell data - do not delete" hidden="1">
            <a:extLst>
              <a:ext uri="{FF2B5EF4-FFF2-40B4-BE49-F238E27FC236}">
                <a16:creationId xmlns:a16="http://schemas.microsoft.com/office/drawing/2014/main" id="{FF2C0318-14FA-6D09-2FAC-29C37D9BA86E}"/>
              </a:ext>
            </a:extLst>
          </p:cNvPr>
          <p:cNvGraphicFramePr>
            <a:graphicFrameLocks noChangeAspect="1"/>
          </p:cNvGraphicFramePr>
          <p:nvPr userDrawn="1">
            <p:custDataLst>
              <p:tags r:id="rId1"/>
            </p:custDataLst>
            <p:extLst>
              <p:ext uri="{D42A27DB-BD31-4B8C-83A1-F6EECF244321}">
                <p14:modId xmlns:p14="http://schemas.microsoft.com/office/powerpoint/2010/main" val="3267351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38" name="think-cell data - do not delete" hidden="1">
                        <a:extLst>
                          <a:ext uri="{FF2B5EF4-FFF2-40B4-BE49-F238E27FC236}">
                            <a16:creationId xmlns:a16="http://schemas.microsoft.com/office/drawing/2014/main" id="{FF2C0318-14FA-6D09-2FAC-29C37D9BA86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2" name="Rechteck 31">
            <a:extLst>
              <a:ext uri="{FF2B5EF4-FFF2-40B4-BE49-F238E27FC236}">
                <a16:creationId xmlns:a16="http://schemas.microsoft.com/office/drawing/2014/main" id="{075C4A81-E35D-D9AD-BB55-402C95C721CE}"/>
              </a:ext>
            </a:extLst>
          </p:cNvPr>
          <p:cNvSpPr/>
          <p:nvPr userDrawn="1"/>
        </p:nvSpPr>
        <p:spPr>
          <a:xfrm>
            <a:off x="5663998" y="3692326"/>
            <a:ext cx="6142179" cy="238438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ihandform: Form 29">
            <a:extLst>
              <a:ext uri="{FF2B5EF4-FFF2-40B4-BE49-F238E27FC236}">
                <a16:creationId xmlns:a16="http://schemas.microsoft.com/office/drawing/2014/main" id="{6DF14795-4BAC-17B4-4F09-CD21A57516C2}"/>
              </a:ext>
            </a:extLst>
          </p:cNvPr>
          <p:cNvSpPr>
            <a:spLocks/>
          </p:cNvSpPr>
          <p:nvPr userDrawn="1"/>
        </p:nvSpPr>
        <p:spPr>
          <a:xfrm>
            <a:off x="-1" y="3692326"/>
            <a:ext cx="12192000" cy="3165675"/>
          </a:xfrm>
          <a:custGeom>
            <a:avLst/>
            <a:gdLst>
              <a:gd name="connsiteX0" fmla="*/ 5405378 w 12192000"/>
              <a:gd name="connsiteY0" fmla="*/ 0 h 3165675"/>
              <a:gd name="connsiteX1" fmla="*/ 6095998 w 12192000"/>
              <a:gd name="connsiteY1" fmla="*/ 0 h 3165675"/>
              <a:gd name="connsiteX2" fmla="*/ 6095998 w 12192000"/>
              <a:gd name="connsiteY2" fmla="*/ 2210514 h 3165675"/>
              <a:gd name="connsiteX3" fmla="*/ 6178035 w 12192000"/>
              <a:gd name="connsiteY3" fmla="*/ 2292551 h 3165675"/>
              <a:gd name="connsiteX4" fmla="*/ 11414640 w 12192000"/>
              <a:gd name="connsiteY4" fmla="*/ 2292551 h 3165675"/>
              <a:gd name="connsiteX5" fmla="*/ 11496677 w 12192000"/>
              <a:gd name="connsiteY5" fmla="*/ 2210514 h 3165675"/>
              <a:gd name="connsiteX6" fmla="*/ 11496677 w 12192000"/>
              <a:gd name="connsiteY6" fmla="*/ 0 h 3165675"/>
              <a:gd name="connsiteX7" fmla="*/ 12191999 w 12192000"/>
              <a:gd name="connsiteY7" fmla="*/ 0 h 3165675"/>
              <a:gd name="connsiteX8" fmla="*/ 12191999 w 12192000"/>
              <a:gd name="connsiteY8" fmla="*/ 2184 h 3165675"/>
              <a:gd name="connsiteX9" fmla="*/ 12191999 w 12192000"/>
              <a:gd name="connsiteY9" fmla="*/ 1778204 h 3165675"/>
              <a:gd name="connsiteX10" fmla="*/ 12192000 w 12192000"/>
              <a:gd name="connsiteY10" fmla="*/ 1778204 h 3165675"/>
              <a:gd name="connsiteX11" fmla="*/ 12192000 w 12192000"/>
              <a:gd name="connsiteY11" fmla="*/ 3165675 h 3165675"/>
              <a:gd name="connsiteX12" fmla="*/ 12191999 w 12192000"/>
              <a:gd name="connsiteY12" fmla="*/ 3165675 h 3165675"/>
              <a:gd name="connsiteX13" fmla="*/ 5400675 w 12192000"/>
              <a:gd name="connsiteY13" fmla="*/ 3165675 h 3165675"/>
              <a:gd name="connsiteX14" fmla="*/ 0 w 12192000"/>
              <a:gd name="connsiteY14" fmla="*/ 3165675 h 3165675"/>
              <a:gd name="connsiteX15" fmla="*/ 0 w 12192000"/>
              <a:gd name="connsiteY15" fmla="*/ 1778204 h 3165675"/>
              <a:gd name="connsiteX16" fmla="*/ 5400675 w 12192000"/>
              <a:gd name="connsiteY16" fmla="*/ 1778204 h 3165675"/>
              <a:gd name="connsiteX17" fmla="*/ 5400675 w 12192000"/>
              <a:gd name="connsiteY17" fmla="*/ 2184 h 3165675"/>
              <a:gd name="connsiteX18" fmla="*/ 5405378 w 12192000"/>
              <a:gd name="connsiteY18" fmla="*/ 2184 h 316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3165675">
                <a:moveTo>
                  <a:pt x="5405378" y="0"/>
                </a:moveTo>
                <a:lnTo>
                  <a:pt x="6095998" y="0"/>
                </a:lnTo>
                <a:lnTo>
                  <a:pt x="6095998" y="2210514"/>
                </a:lnTo>
                <a:cubicBezTo>
                  <a:pt x="6095998" y="2255822"/>
                  <a:pt x="6132727" y="2292551"/>
                  <a:pt x="6178035" y="2292551"/>
                </a:cubicBezTo>
                <a:lnTo>
                  <a:pt x="11414640" y="2292551"/>
                </a:lnTo>
                <a:cubicBezTo>
                  <a:pt x="11459948" y="2292551"/>
                  <a:pt x="11496677" y="2255822"/>
                  <a:pt x="11496677" y="2210514"/>
                </a:cubicBezTo>
                <a:lnTo>
                  <a:pt x="11496677" y="0"/>
                </a:lnTo>
                <a:lnTo>
                  <a:pt x="12191999" y="0"/>
                </a:lnTo>
                <a:lnTo>
                  <a:pt x="12191999" y="2184"/>
                </a:lnTo>
                <a:lnTo>
                  <a:pt x="12191999" y="1778204"/>
                </a:lnTo>
                <a:lnTo>
                  <a:pt x="12192000" y="1778204"/>
                </a:lnTo>
                <a:lnTo>
                  <a:pt x="12192000" y="3165675"/>
                </a:lnTo>
                <a:lnTo>
                  <a:pt x="12191999" y="3165675"/>
                </a:lnTo>
                <a:lnTo>
                  <a:pt x="5400675" y="3165675"/>
                </a:lnTo>
                <a:lnTo>
                  <a:pt x="0" y="3165675"/>
                </a:lnTo>
                <a:lnTo>
                  <a:pt x="0" y="1778204"/>
                </a:lnTo>
                <a:lnTo>
                  <a:pt x="5400675" y="1778204"/>
                </a:lnTo>
                <a:lnTo>
                  <a:pt x="5400675" y="2184"/>
                </a:lnTo>
                <a:lnTo>
                  <a:pt x="5405378" y="2184"/>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2" name="Titel 1">
            <a:extLst>
              <a:ext uri="{FF2B5EF4-FFF2-40B4-BE49-F238E27FC236}">
                <a16:creationId xmlns:a16="http://schemas.microsoft.com/office/drawing/2014/main" id="{CA80DCDB-E16A-9B54-08CB-67ECA4D73053}"/>
              </a:ext>
            </a:extLst>
          </p:cNvPr>
          <p:cNvSpPr>
            <a:spLocks noGrp="1"/>
          </p:cNvSpPr>
          <p:nvPr userDrawn="1">
            <p:ph type="title" hasCustomPrompt="1"/>
          </p:nvPr>
        </p:nvSpPr>
        <p:spPr>
          <a:xfrm>
            <a:off x="695325" y="505212"/>
            <a:ext cx="4273347" cy="1661993"/>
          </a:xfrm>
        </p:spPr>
        <p:txBody>
          <a:bodyPr vert="horz">
            <a:spAutoFit/>
          </a:bodyPr>
          <a:lstStyle>
            <a:lvl1pPr>
              <a:lnSpc>
                <a:spcPct val="100000"/>
              </a:lnSpc>
              <a:defRPr/>
            </a:lvl1pPr>
          </a:lstStyle>
          <a:p>
            <a:r>
              <a:rPr lang="de-DE"/>
              <a:t>Überschrift, 54pt</a:t>
            </a:r>
          </a:p>
        </p:txBody>
      </p:sp>
      <p:sp>
        <p:nvSpPr>
          <p:cNvPr id="12" name="Textplatzhalter 11">
            <a:extLst>
              <a:ext uri="{FF2B5EF4-FFF2-40B4-BE49-F238E27FC236}">
                <a16:creationId xmlns:a16="http://schemas.microsoft.com/office/drawing/2014/main" id="{9FA77E58-169F-215C-0895-9F58D5DE614D}"/>
              </a:ext>
            </a:extLst>
          </p:cNvPr>
          <p:cNvSpPr>
            <a:spLocks noGrp="1"/>
          </p:cNvSpPr>
          <p:nvPr userDrawn="1">
            <p:ph type="body" sz="quarter" idx="14" hasCustomPrompt="1"/>
          </p:nvPr>
        </p:nvSpPr>
        <p:spPr>
          <a:xfrm>
            <a:off x="695325" y="3442453"/>
            <a:ext cx="4273347" cy="1609625"/>
          </a:xfrm>
        </p:spPr>
        <p:txBody>
          <a:bodyPr/>
          <a:lstStyle>
            <a:lvl1pPr>
              <a:defRPr/>
            </a:lvl1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3" name="Fußzeilenplatzhalter 2">
            <a:extLst>
              <a:ext uri="{FF2B5EF4-FFF2-40B4-BE49-F238E27FC236}">
                <a16:creationId xmlns:a16="http://schemas.microsoft.com/office/drawing/2014/main" id="{760F2498-0838-A42E-4C49-BFF10B9FFABA}"/>
              </a:ext>
            </a:extLst>
          </p:cNvPr>
          <p:cNvSpPr>
            <a:spLocks noGrp="1"/>
          </p:cNvSpPr>
          <p:nvPr userDrawn="1">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userDrawn="1">
            <p:ph type="sldNum" sz="quarter" idx="11"/>
          </p:nvPr>
        </p:nvSpPr>
        <p:spPr/>
        <p:txBody>
          <a:bodyPr/>
          <a:lstStyle/>
          <a:p>
            <a:fld id="{90DDF6F3-86BE-4901-A40D-4695D13B02D1}" type="slidenum">
              <a:rPr lang="de-DE" smtClean="0"/>
              <a:pPr/>
              <a:t>‹Nr.›</a:t>
            </a:fld>
            <a:endParaRPr lang="de-DE" dirty="0"/>
          </a:p>
        </p:txBody>
      </p:sp>
      <p:grpSp>
        <p:nvGrpSpPr>
          <p:cNvPr id="22" name="Gruppieren 21">
            <a:extLst>
              <a:ext uri="{FF2B5EF4-FFF2-40B4-BE49-F238E27FC236}">
                <a16:creationId xmlns:a16="http://schemas.microsoft.com/office/drawing/2014/main" id="{D77C6C80-821A-398A-7BAA-E04A3A30EC5D}"/>
              </a:ext>
            </a:extLst>
          </p:cNvPr>
          <p:cNvGrpSpPr>
            <a:grpSpLocks/>
          </p:cNvGrpSpPr>
          <p:nvPr userDrawn="1"/>
        </p:nvGrpSpPr>
        <p:grpSpPr>
          <a:xfrm>
            <a:off x="695325" y="6426200"/>
            <a:ext cx="1225197" cy="171451"/>
            <a:chOff x="12619050" y="1762052"/>
            <a:chExt cx="6371004" cy="891542"/>
          </a:xfrm>
        </p:grpSpPr>
        <p:sp>
          <p:nvSpPr>
            <p:cNvPr id="23" name="object 26">
              <a:extLst>
                <a:ext uri="{FF2B5EF4-FFF2-40B4-BE49-F238E27FC236}">
                  <a16:creationId xmlns:a16="http://schemas.microsoft.com/office/drawing/2014/main" id="{67AE5370-3C35-8B90-88BA-8D5AA79FE581}"/>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24" name="object 27">
              <a:extLst>
                <a:ext uri="{FF2B5EF4-FFF2-40B4-BE49-F238E27FC236}">
                  <a16:creationId xmlns:a16="http://schemas.microsoft.com/office/drawing/2014/main" id="{616268CA-4B09-0E5D-873F-6D9D8220B45C}"/>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25" name="object 28">
              <a:extLst>
                <a:ext uri="{FF2B5EF4-FFF2-40B4-BE49-F238E27FC236}">
                  <a16:creationId xmlns:a16="http://schemas.microsoft.com/office/drawing/2014/main" id="{89D14CBB-9FB2-9845-5AF8-96F512977553}"/>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26" name="object 29">
              <a:extLst>
                <a:ext uri="{FF2B5EF4-FFF2-40B4-BE49-F238E27FC236}">
                  <a16:creationId xmlns:a16="http://schemas.microsoft.com/office/drawing/2014/main" id="{F376C93C-698F-8913-609A-579D3C2F7312}"/>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27" name="object 30">
              <a:extLst>
                <a:ext uri="{FF2B5EF4-FFF2-40B4-BE49-F238E27FC236}">
                  <a16:creationId xmlns:a16="http://schemas.microsoft.com/office/drawing/2014/main" id="{E3134CCA-E2FC-958E-0C00-06BA7A4A9843}"/>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28" name="object 31">
              <a:extLst>
                <a:ext uri="{FF2B5EF4-FFF2-40B4-BE49-F238E27FC236}">
                  <a16:creationId xmlns:a16="http://schemas.microsoft.com/office/drawing/2014/main" id="{E7DCC626-5F09-4F52-FA66-FC6A552D0440}"/>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29" name="object 32">
              <a:extLst>
                <a:ext uri="{FF2B5EF4-FFF2-40B4-BE49-F238E27FC236}">
                  <a16:creationId xmlns:a16="http://schemas.microsoft.com/office/drawing/2014/main" id="{47D1D651-4A35-6540-9917-4F3E98E27B3B}"/>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34" name="Textplatzhalter 33">
            <a:extLst>
              <a:ext uri="{FF2B5EF4-FFF2-40B4-BE49-F238E27FC236}">
                <a16:creationId xmlns:a16="http://schemas.microsoft.com/office/drawing/2014/main" id="{2EF2BFAA-C94B-920F-64F5-25FB66973F83}"/>
              </a:ext>
            </a:extLst>
          </p:cNvPr>
          <p:cNvSpPr>
            <a:spLocks noGrp="1"/>
          </p:cNvSpPr>
          <p:nvPr>
            <p:ph type="body" sz="quarter" idx="16" hasCustomPrompt="1"/>
          </p:nvPr>
        </p:nvSpPr>
        <p:spPr>
          <a:xfrm>
            <a:off x="695323" y="3072843"/>
            <a:ext cx="4273550" cy="261610"/>
          </a:xfrm>
        </p:spPr>
        <p:txBody>
          <a:bodyPr>
            <a:noAutofit/>
          </a:bodyPr>
          <a:lstStyle>
            <a:lvl1pPr marL="0" indent="0">
              <a:spcBef>
                <a:spcPts val="0"/>
              </a:spcBef>
              <a:buNone/>
              <a:defRPr sz="1700" b="1">
                <a:latin typeface="+mn-lt"/>
              </a:defRPr>
            </a:lvl1pPr>
          </a:lstStyle>
          <a:p>
            <a:pPr lvl="0"/>
            <a:r>
              <a:rPr lang="de-DE"/>
              <a:t>Subheadline, Calibri, 17pt</a:t>
            </a:r>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0" name="Bildplatzhalter 9">
            <a:extLst>
              <a:ext uri="{FF2B5EF4-FFF2-40B4-BE49-F238E27FC236}">
                <a16:creationId xmlns:a16="http://schemas.microsoft.com/office/drawing/2014/main" id="{3E20864D-25AC-EC55-E7C6-CC0F0F8117B3}"/>
              </a:ext>
            </a:extLst>
          </p:cNvPr>
          <p:cNvSpPr>
            <a:spLocks noGrp="1"/>
          </p:cNvSpPr>
          <p:nvPr>
            <p:ph type="pic" sz="quarter" idx="17"/>
          </p:nvPr>
        </p:nvSpPr>
        <p:spPr>
          <a:xfrm>
            <a:off x="6095997" y="692149"/>
            <a:ext cx="5400679" cy="5292726"/>
          </a:xfrm>
          <a:custGeom>
            <a:avLst/>
            <a:gdLst>
              <a:gd name="connsiteX0" fmla="*/ 82037 w 5400679"/>
              <a:gd name="connsiteY0" fmla="*/ 0 h 5292726"/>
              <a:gd name="connsiteX1" fmla="*/ 5318642 w 5400679"/>
              <a:gd name="connsiteY1" fmla="*/ 0 h 5292726"/>
              <a:gd name="connsiteX2" fmla="*/ 5400679 w 5400679"/>
              <a:gd name="connsiteY2" fmla="*/ 82037 h 5292726"/>
              <a:gd name="connsiteX3" fmla="*/ 5400679 w 5400679"/>
              <a:gd name="connsiteY3" fmla="*/ 445771 h 5292726"/>
              <a:gd name="connsiteX4" fmla="*/ 5400679 w 5400679"/>
              <a:gd name="connsiteY4" fmla="*/ 1412281 h 5292726"/>
              <a:gd name="connsiteX5" fmla="*/ 5400679 w 5400679"/>
              <a:gd name="connsiteY5" fmla="*/ 1755181 h 5292726"/>
              <a:gd name="connsiteX6" fmla="*/ 5400679 w 5400679"/>
              <a:gd name="connsiteY6" fmla="*/ 2642304 h 5292726"/>
              <a:gd name="connsiteX7" fmla="*/ 5400679 w 5400679"/>
              <a:gd name="connsiteY7" fmla="*/ 3000176 h 5292726"/>
              <a:gd name="connsiteX8" fmla="*/ 5400679 w 5400679"/>
              <a:gd name="connsiteY8" fmla="*/ 5210689 h 5292726"/>
              <a:gd name="connsiteX9" fmla="*/ 5318642 w 5400679"/>
              <a:gd name="connsiteY9" fmla="*/ 5292726 h 5292726"/>
              <a:gd name="connsiteX10" fmla="*/ 82037 w 5400679"/>
              <a:gd name="connsiteY10" fmla="*/ 5292726 h 5292726"/>
              <a:gd name="connsiteX11" fmla="*/ 0 w 5400679"/>
              <a:gd name="connsiteY11" fmla="*/ 5210689 h 5292726"/>
              <a:gd name="connsiteX12" fmla="*/ 0 w 5400679"/>
              <a:gd name="connsiteY12" fmla="*/ 3000176 h 5292726"/>
              <a:gd name="connsiteX13" fmla="*/ 0 w 5400679"/>
              <a:gd name="connsiteY13" fmla="*/ 2642304 h 5292726"/>
              <a:gd name="connsiteX14" fmla="*/ 0 w 5400679"/>
              <a:gd name="connsiteY14" fmla="*/ 1379065 h 5292726"/>
              <a:gd name="connsiteX15" fmla="*/ 0 w 5400679"/>
              <a:gd name="connsiteY15" fmla="*/ 693265 h 5292726"/>
              <a:gd name="connsiteX16" fmla="*/ 0 w 5400679"/>
              <a:gd name="connsiteY16" fmla="*/ 445771 h 5292726"/>
              <a:gd name="connsiteX17" fmla="*/ 0 w 5400679"/>
              <a:gd name="connsiteY17" fmla="*/ 82037 h 5292726"/>
              <a:gd name="connsiteX18" fmla="*/ 82037 w 5400679"/>
              <a:gd name="connsiteY18" fmla="*/ 0 h 5292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00679" h="5292726">
                <a:moveTo>
                  <a:pt x="82037" y="0"/>
                </a:moveTo>
                <a:lnTo>
                  <a:pt x="5318642" y="0"/>
                </a:lnTo>
                <a:cubicBezTo>
                  <a:pt x="5363950" y="0"/>
                  <a:pt x="5400679" y="36729"/>
                  <a:pt x="5400679" y="82037"/>
                </a:cubicBezTo>
                <a:lnTo>
                  <a:pt x="5400679" y="445771"/>
                </a:lnTo>
                <a:lnTo>
                  <a:pt x="5400679" y="1412281"/>
                </a:lnTo>
                <a:lnTo>
                  <a:pt x="5400679" y="1755181"/>
                </a:lnTo>
                <a:lnTo>
                  <a:pt x="5400679" y="2642304"/>
                </a:lnTo>
                <a:lnTo>
                  <a:pt x="5400679" y="3000176"/>
                </a:lnTo>
                <a:lnTo>
                  <a:pt x="5400679" y="5210689"/>
                </a:lnTo>
                <a:cubicBezTo>
                  <a:pt x="5400679" y="5255997"/>
                  <a:pt x="5363950" y="5292726"/>
                  <a:pt x="5318642" y="5292726"/>
                </a:cubicBezTo>
                <a:lnTo>
                  <a:pt x="82037" y="5292726"/>
                </a:lnTo>
                <a:cubicBezTo>
                  <a:pt x="36729" y="5292726"/>
                  <a:pt x="0" y="5255997"/>
                  <a:pt x="0" y="5210689"/>
                </a:cubicBezTo>
                <a:lnTo>
                  <a:pt x="0" y="3000176"/>
                </a:lnTo>
                <a:lnTo>
                  <a:pt x="0" y="2642304"/>
                </a:lnTo>
                <a:lnTo>
                  <a:pt x="0" y="1379065"/>
                </a:lnTo>
                <a:lnTo>
                  <a:pt x="0" y="693265"/>
                </a:lnTo>
                <a:lnTo>
                  <a:pt x="0" y="445771"/>
                </a:lnTo>
                <a:lnTo>
                  <a:pt x="0" y="82037"/>
                </a:lnTo>
                <a:cubicBezTo>
                  <a:pt x="0" y="36729"/>
                  <a:pt x="36729" y="0"/>
                  <a:pt x="82037" y="0"/>
                </a:cubicBezTo>
                <a:close/>
              </a:path>
            </a:pathLst>
          </a:custGeom>
          <a:solidFill>
            <a:schemeClr val="bg1">
              <a:lumMod val="95000"/>
            </a:schemeClr>
          </a:solidFill>
        </p:spPr>
        <p:txBody>
          <a:bodyPr wrap="square">
            <a:noAutofit/>
          </a:bodyPr>
          <a:lstStyle/>
          <a:p>
            <a:r>
              <a:rPr lang="de-DE" dirty="0"/>
              <a:t>Bild durch Klicken auf Symbol hinzufügen</a:t>
            </a:r>
            <a:endParaRPr lang="en-US" dirty="0"/>
          </a:p>
        </p:txBody>
      </p:sp>
    </p:spTree>
    <p:extLst>
      <p:ext uri="{BB962C8B-B14F-4D97-AF65-F5344CB8AC3E}">
        <p14:creationId xmlns:p14="http://schemas.microsoft.com/office/powerpoint/2010/main" val="26130925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Text, Bild, Logic Violet">
    <p:spTree>
      <p:nvGrpSpPr>
        <p:cNvPr id="1" name=""/>
        <p:cNvGrpSpPr/>
        <p:nvPr/>
      </p:nvGrpSpPr>
      <p:grpSpPr>
        <a:xfrm>
          <a:off x="0" y="0"/>
          <a:ext cx="0" cy="0"/>
          <a:chOff x="0" y="0"/>
          <a:chExt cx="0" cy="0"/>
        </a:xfrm>
      </p:grpSpPr>
      <p:graphicFrame>
        <p:nvGraphicFramePr>
          <p:cNvPr id="38" name="think-cell data - do not delete" hidden="1">
            <a:extLst>
              <a:ext uri="{FF2B5EF4-FFF2-40B4-BE49-F238E27FC236}">
                <a16:creationId xmlns:a16="http://schemas.microsoft.com/office/drawing/2014/main" id="{FF2C0318-14FA-6D09-2FAC-29C37D9BA86E}"/>
              </a:ext>
            </a:extLst>
          </p:cNvPr>
          <p:cNvGraphicFramePr>
            <a:graphicFrameLocks noChangeAspect="1"/>
          </p:cNvGraphicFramePr>
          <p:nvPr userDrawn="1">
            <p:custDataLst>
              <p:tags r:id="rId1"/>
            </p:custDataLst>
            <p:extLst>
              <p:ext uri="{D42A27DB-BD31-4B8C-83A1-F6EECF244321}">
                <p14:modId xmlns:p14="http://schemas.microsoft.com/office/powerpoint/2010/main" val="3267351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38" name="think-cell data - do not delete" hidden="1">
                        <a:extLst>
                          <a:ext uri="{FF2B5EF4-FFF2-40B4-BE49-F238E27FC236}">
                            <a16:creationId xmlns:a16="http://schemas.microsoft.com/office/drawing/2014/main" id="{FF2C0318-14FA-6D09-2FAC-29C37D9BA86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2" name="Rechteck 31">
            <a:extLst>
              <a:ext uri="{FF2B5EF4-FFF2-40B4-BE49-F238E27FC236}">
                <a16:creationId xmlns:a16="http://schemas.microsoft.com/office/drawing/2014/main" id="{075C4A81-E35D-D9AD-BB55-402C95C721CE}"/>
              </a:ext>
            </a:extLst>
          </p:cNvPr>
          <p:cNvSpPr/>
          <p:nvPr userDrawn="1"/>
        </p:nvSpPr>
        <p:spPr>
          <a:xfrm>
            <a:off x="5663998" y="3692326"/>
            <a:ext cx="6142179" cy="238438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ihandform: Form 29">
            <a:extLst>
              <a:ext uri="{FF2B5EF4-FFF2-40B4-BE49-F238E27FC236}">
                <a16:creationId xmlns:a16="http://schemas.microsoft.com/office/drawing/2014/main" id="{6DF14795-4BAC-17B4-4F09-CD21A57516C2}"/>
              </a:ext>
            </a:extLst>
          </p:cNvPr>
          <p:cNvSpPr>
            <a:spLocks/>
          </p:cNvSpPr>
          <p:nvPr userDrawn="1"/>
        </p:nvSpPr>
        <p:spPr>
          <a:xfrm>
            <a:off x="-1" y="3692326"/>
            <a:ext cx="12192000" cy="3165675"/>
          </a:xfrm>
          <a:custGeom>
            <a:avLst/>
            <a:gdLst>
              <a:gd name="connsiteX0" fmla="*/ 5405378 w 12192000"/>
              <a:gd name="connsiteY0" fmla="*/ 0 h 3165675"/>
              <a:gd name="connsiteX1" fmla="*/ 6095998 w 12192000"/>
              <a:gd name="connsiteY1" fmla="*/ 0 h 3165675"/>
              <a:gd name="connsiteX2" fmla="*/ 6095998 w 12192000"/>
              <a:gd name="connsiteY2" fmla="*/ 2210514 h 3165675"/>
              <a:gd name="connsiteX3" fmla="*/ 6178035 w 12192000"/>
              <a:gd name="connsiteY3" fmla="*/ 2292551 h 3165675"/>
              <a:gd name="connsiteX4" fmla="*/ 11414640 w 12192000"/>
              <a:gd name="connsiteY4" fmla="*/ 2292551 h 3165675"/>
              <a:gd name="connsiteX5" fmla="*/ 11496677 w 12192000"/>
              <a:gd name="connsiteY5" fmla="*/ 2210514 h 3165675"/>
              <a:gd name="connsiteX6" fmla="*/ 11496677 w 12192000"/>
              <a:gd name="connsiteY6" fmla="*/ 0 h 3165675"/>
              <a:gd name="connsiteX7" fmla="*/ 12191999 w 12192000"/>
              <a:gd name="connsiteY7" fmla="*/ 0 h 3165675"/>
              <a:gd name="connsiteX8" fmla="*/ 12191999 w 12192000"/>
              <a:gd name="connsiteY8" fmla="*/ 2184 h 3165675"/>
              <a:gd name="connsiteX9" fmla="*/ 12191999 w 12192000"/>
              <a:gd name="connsiteY9" fmla="*/ 1778204 h 3165675"/>
              <a:gd name="connsiteX10" fmla="*/ 12192000 w 12192000"/>
              <a:gd name="connsiteY10" fmla="*/ 1778204 h 3165675"/>
              <a:gd name="connsiteX11" fmla="*/ 12192000 w 12192000"/>
              <a:gd name="connsiteY11" fmla="*/ 3165675 h 3165675"/>
              <a:gd name="connsiteX12" fmla="*/ 12191999 w 12192000"/>
              <a:gd name="connsiteY12" fmla="*/ 3165675 h 3165675"/>
              <a:gd name="connsiteX13" fmla="*/ 5400675 w 12192000"/>
              <a:gd name="connsiteY13" fmla="*/ 3165675 h 3165675"/>
              <a:gd name="connsiteX14" fmla="*/ 0 w 12192000"/>
              <a:gd name="connsiteY14" fmla="*/ 3165675 h 3165675"/>
              <a:gd name="connsiteX15" fmla="*/ 0 w 12192000"/>
              <a:gd name="connsiteY15" fmla="*/ 1778204 h 3165675"/>
              <a:gd name="connsiteX16" fmla="*/ 5400675 w 12192000"/>
              <a:gd name="connsiteY16" fmla="*/ 1778204 h 3165675"/>
              <a:gd name="connsiteX17" fmla="*/ 5400675 w 12192000"/>
              <a:gd name="connsiteY17" fmla="*/ 2184 h 3165675"/>
              <a:gd name="connsiteX18" fmla="*/ 5405378 w 12192000"/>
              <a:gd name="connsiteY18" fmla="*/ 2184 h 316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3165675">
                <a:moveTo>
                  <a:pt x="5405378" y="0"/>
                </a:moveTo>
                <a:lnTo>
                  <a:pt x="6095998" y="0"/>
                </a:lnTo>
                <a:lnTo>
                  <a:pt x="6095998" y="2210514"/>
                </a:lnTo>
                <a:cubicBezTo>
                  <a:pt x="6095998" y="2255822"/>
                  <a:pt x="6132727" y="2292551"/>
                  <a:pt x="6178035" y="2292551"/>
                </a:cubicBezTo>
                <a:lnTo>
                  <a:pt x="11414640" y="2292551"/>
                </a:lnTo>
                <a:cubicBezTo>
                  <a:pt x="11459948" y="2292551"/>
                  <a:pt x="11496677" y="2255822"/>
                  <a:pt x="11496677" y="2210514"/>
                </a:cubicBezTo>
                <a:lnTo>
                  <a:pt x="11496677" y="0"/>
                </a:lnTo>
                <a:lnTo>
                  <a:pt x="12191999" y="0"/>
                </a:lnTo>
                <a:lnTo>
                  <a:pt x="12191999" y="2184"/>
                </a:lnTo>
                <a:lnTo>
                  <a:pt x="12191999" y="1778204"/>
                </a:lnTo>
                <a:lnTo>
                  <a:pt x="12192000" y="1778204"/>
                </a:lnTo>
                <a:lnTo>
                  <a:pt x="12192000" y="3165675"/>
                </a:lnTo>
                <a:lnTo>
                  <a:pt x="12191999" y="3165675"/>
                </a:lnTo>
                <a:lnTo>
                  <a:pt x="5400675" y="3165675"/>
                </a:lnTo>
                <a:lnTo>
                  <a:pt x="0" y="3165675"/>
                </a:lnTo>
                <a:lnTo>
                  <a:pt x="0" y="1778204"/>
                </a:lnTo>
                <a:lnTo>
                  <a:pt x="5400675" y="1778204"/>
                </a:lnTo>
                <a:lnTo>
                  <a:pt x="5400675" y="2184"/>
                </a:lnTo>
                <a:lnTo>
                  <a:pt x="5405378" y="2184"/>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2" name="Titel 1">
            <a:extLst>
              <a:ext uri="{FF2B5EF4-FFF2-40B4-BE49-F238E27FC236}">
                <a16:creationId xmlns:a16="http://schemas.microsoft.com/office/drawing/2014/main" id="{CA80DCDB-E16A-9B54-08CB-67ECA4D73053}"/>
              </a:ext>
            </a:extLst>
          </p:cNvPr>
          <p:cNvSpPr>
            <a:spLocks noGrp="1"/>
          </p:cNvSpPr>
          <p:nvPr userDrawn="1">
            <p:ph type="title" hasCustomPrompt="1"/>
          </p:nvPr>
        </p:nvSpPr>
        <p:spPr>
          <a:xfrm>
            <a:off x="695325" y="505212"/>
            <a:ext cx="4273347" cy="1661993"/>
          </a:xfrm>
        </p:spPr>
        <p:txBody>
          <a:bodyPr vert="horz">
            <a:spAutoFit/>
          </a:bodyPr>
          <a:lstStyle>
            <a:lvl1pPr>
              <a:lnSpc>
                <a:spcPct val="100000"/>
              </a:lnSpc>
              <a:defRPr/>
            </a:lvl1pPr>
          </a:lstStyle>
          <a:p>
            <a:r>
              <a:rPr lang="de-DE"/>
              <a:t>Überschrift, 54pt</a:t>
            </a:r>
          </a:p>
        </p:txBody>
      </p:sp>
      <p:sp>
        <p:nvSpPr>
          <p:cNvPr id="12" name="Textplatzhalter 11">
            <a:extLst>
              <a:ext uri="{FF2B5EF4-FFF2-40B4-BE49-F238E27FC236}">
                <a16:creationId xmlns:a16="http://schemas.microsoft.com/office/drawing/2014/main" id="{9FA77E58-169F-215C-0895-9F58D5DE614D}"/>
              </a:ext>
            </a:extLst>
          </p:cNvPr>
          <p:cNvSpPr>
            <a:spLocks noGrp="1"/>
          </p:cNvSpPr>
          <p:nvPr userDrawn="1">
            <p:ph type="body" sz="quarter" idx="14" hasCustomPrompt="1"/>
          </p:nvPr>
        </p:nvSpPr>
        <p:spPr>
          <a:xfrm>
            <a:off x="695325" y="3442453"/>
            <a:ext cx="4273347" cy="1609625"/>
          </a:xfrm>
        </p:spPr>
        <p:txBody>
          <a:bodyPr/>
          <a:lstStyle>
            <a:lvl1pPr>
              <a:defRPr/>
            </a:lvl1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3" name="Fußzeilenplatzhalter 2">
            <a:extLst>
              <a:ext uri="{FF2B5EF4-FFF2-40B4-BE49-F238E27FC236}">
                <a16:creationId xmlns:a16="http://schemas.microsoft.com/office/drawing/2014/main" id="{760F2498-0838-A42E-4C49-BFF10B9FFABA}"/>
              </a:ext>
            </a:extLst>
          </p:cNvPr>
          <p:cNvSpPr>
            <a:spLocks noGrp="1"/>
          </p:cNvSpPr>
          <p:nvPr userDrawn="1">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userDrawn="1">
            <p:ph type="sldNum" sz="quarter" idx="11"/>
          </p:nvPr>
        </p:nvSpPr>
        <p:spPr/>
        <p:txBody>
          <a:bodyPr/>
          <a:lstStyle/>
          <a:p>
            <a:fld id="{90DDF6F3-86BE-4901-A40D-4695D13B02D1}" type="slidenum">
              <a:rPr lang="de-DE" smtClean="0"/>
              <a:pPr/>
              <a:t>‹Nr.›</a:t>
            </a:fld>
            <a:endParaRPr lang="de-DE" dirty="0"/>
          </a:p>
        </p:txBody>
      </p:sp>
      <p:grpSp>
        <p:nvGrpSpPr>
          <p:cNvPr id="22" name="Gruppieren 21">
            <a:extLst>
              <a:ext uri="{FF2B5EF4-FFF2-40B4-BE49-F238E27FC236}">
                <a16:creationId xmlns:a16="http://schemas.microsoft.com/office/drawing/2014/main" id="{D77C6C80-821A-398A-7BAA-E04A3A30EC5D}"/>
              </a:ext>
            </a:extLst>
          </p:cNvPr>
          <p:cNvGrpSpPr>
            <a:grpSpLocks/>
          </p:cNvGrpSpPr>
          <p:nvPr userDrawn="1"/>
        </p:nvGrpSpPr>
        <p:grpSpPr>
          <a:xfrm>
            <a:off x="695325" y="6426200"/>
            <a:ext cx="1225197" cy="171451"/>
            <a:chOff x="12619050" y="1762052"/>
            <a:chExt cx="6371004" cy="891542"/>
          </a:xfrm>
        </p:grpSpPr>
        <p:sp>
          <p:nvSpPr>
            <p:cNvPr id="23" name="object 26">
              <a:extLst>
                <a:ext uri="{FF2B5EF4-FFF2-40B4-BE49-F238E27FC236}">
                  <a16:creationId xmlns:a16="http://schemas.microsoft.com/office/drawing/2014/main" id="{67AE5370-3C35-8B90-88BA-8D5AA79FE581}"/>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24" name="object 27">
              <a:extLst>
                <a:ext uri="{FF2B5EF4-FFF2-40B4-BE49-F238E27FC236}">
                  <a16:creationId xmlns:a16="http://schemas.microsoft.com/office/drawing/2014/main" id="{616268CA-4B09-0E5D-873F-6D9D8220B45C}"/>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25" name="object 28">
              <a:extLst>
                <a:ext uri="{FF2B5EF4-FFF2-40B4-BE49-F238E27FC236}">
                  <a16:creationId xmlns:a16="http://schemas.microsoft.com/office/drawing/2014/main" id="{89D14CBB-9FB2-9845-5AF8-96F512977553}"/>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26" name="object 29">
              <a:extLst>
                <a:ext uri="{FF2B5EF4-FFF2-40B4-BE49-F238E27FC236}">
                  <a16:creationId xmlns:a16="http://schemas.microsoft.com/office/drawing/2014/main" id="{F376C93C-698F-8913-609A-579D3C2F7312}"/>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27" name="object 30">
              <a:extLst>
                <a:ext uri="{FF2B5EF4-FFF2-40B4-BE49-F238E27FC236}">
                  <a16:creationId xmlns:a16="http://schemas.microsoft.com/office/drawing/2014/main" id="{E3134CCA-E2FC-958E-0C00-06BA7A4A9843}"/>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28" name="object 31">
              <a:extLst>
                <a:ext uri="{FF2B5EF4-FFF2-40B4-BE49-F238E27FC236}">
                  <a16:creationId xmlns:a16="http://schemas.microsoft.com/office/drawing/2014/main" id="{E7DCC626-5F09-4F52-FA66-FC6A552D0440}"/>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29" name="object 32">
              <a:extLst>
                <a:ext uri="{FF2B5EF4-FFF2-40B4-BE49-F238E27FC236}">
                  <a16:creationId xmlns:a16="http://schemas.microsoft.com/office/drawing/2014/main" id="{47D1D651-4A35-6540-9917-4F3E98E27B3B}"/>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34" name="Textplatzhalter 33">
            <a:extLst>
              <a:ext uri="{FF2B5EF4-FFF2-40B4-BE49-F238E27FC236}">
                <a16:creationId xmlns:a16="http://schemas.microsoft.com/office/drawing/2014/main" id="{2EF2BFAA-C94B-920F-64F5-25FB66973F83}"/>
              </a:ext>
            </a:extLst>
          </p:cNvPr>
          <p:cNvSpPr>
            <a:spLocks noGrp="1"/>
          </p:cNvSpPr>
          <p:nvPr>
            <p:ph type="body" sz="quarter" idx="16" hasCustomPrompt="1"/>
          </p:nvPr>
        </p:nvSpPr>
        <p:spPr>
          <a:xfrm>
            <a:off x="695323" y="3072843"/>
            <a:ext cx="4273550" cy="261610"/>
          </a:xfrm>
        </p:spPr>
        <p:txBody>
          <a:bodyPr>
            <a:noAutofit/>
          </a:bodyPr>
          <a:lstStyle>
            <a:lvl1pPr marL="0" indent="0">
              <a:spcBef>
                <a:spcPts val="0"/>
              </a:spcBef>
              <a:buNone/>
              <a:defRPr sz="1700" b="1">
                <a:latin typeface="+mn-lt"/>
              </a:defRPr>
            </a:lvl1pPr>
          </a:lstStyle>
          <a:p>
            <a:pPr lvl="0"/>
            <a:r>
              <a:rPr lang="de-DE"/>
              <a:t>Subheadline, Calibri, 17pt</a:t>
            </a:r>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0" name="Bildplatzhalter 9">
            <a:extLst>
              <a:ext uri="{FF2B5EF4-FFF2-40B4-BE49-F238E27FC236}">
                <a16:creationId xmlns:a16="http://schemas.microsoft.com/office/drawing/2014/main" id="{3E20864D-25AC-EC55-E7C6-CC0F0F8117B3}"/>
              </a:ext>
            </a:extLst>
          </p:cNvPr>
          <p:cNvSpPr>
            <a:spLocks noGrp="1"/>
          </p:cNvSpPr>
          <p:nvPr>
            <p:ph type="pic" sz="quarter" idx="17"/>
          </p:nvPr>
        </p:nvSpPr>
        <p:spPr>
          <a:xfrm>
            <a:off x="6095997" y="692149"/>
            <a:ext cx="5400679" cy="5292726"/>
          </a:xfrm>
          <a:custGeom>
            <a:avLst/>
            <a:gdLst>
              <a:gd name="connsiteX0" fmla="*/ 82037 w 5400679"/>
              <a:gd name="connsiteY0" fmla="*/ 0 h 5292726"/>
              <a:gd name="connsiteX1" fmla="*/ 5318642 w 5400679"/>
              <a:gd name="connsiteY1" fmla="*/ 0 h 5292726"/>
              <a:gd name="connsiteX2" fmla="*/ 5400679 w 5400679"/>
              <a:gd name="connsiteY2" fmla="*/ 82037 h 5292726"/>
              <a:gd name="connsiteX3" fmla="*/ 5400679 w 5400679"/>
              <a:gd name="connsiteY3" fmla="*/ 445771 h 5292726"/>
              <a:gd name="connsiteX4" fmla="*/ 5400679 w 5400679"/>
              <a:gd name="connsiteY4" fmla="*/ 1412281 h 5292726"/>
              <a:gd name="connsiteX5" fmla="*/ 5400679 w 5400679"/>
              <a:gd name="connsiteY5" fmla="*/ 1755181 h 5292726"/>
              <a:gd name="connsiteX6" fmla="*/ 5400679 w 5400679"/>
              <a:gd name="connsiteY6" fmla="*/ 2642304 h 5292726"/>
              <a:gd name="connsiteX7" fmla="*/ 5400679 w 5400679"/>
              <a:gd name="connsiteY7" fmla="*/ 3000176 h 5292726"/>
              <a:gd name="connsiteX8" fmla="*/ 5400679 w 5400679"/>
              <a:gd name="connsiteY8" fmla="*/ 5210689 h 5292726"/>
              <a:gd name="connsiteX9" fmla="*/ 5318642 w 5400679"/>
              <a:gd name="connsiteY9" fmla="*/ 5292726 h 5292726"/>
              <a:gd name="connsiteX10" fmla="*/ 82037 w 5400679"/>
              <a:gd name="connsiteY10" fmla="*/ 5292726 h 5292726"/>
              <a:gd name="connsiteX11" fmla="*/ 0 w 5400679"/>
              <a:gd name="connsiteY11" fmla="*/ 5210689 h 5292726"/>
              <a:gd name="connsiteX12" fmla="*/ 0 w 5400679"/>
              <a:gd name="connsiteY12" fmla="*/ 3000176 h 5292726"/>
              <a:gd name="connsiteX13" fmla="*/ 0 w 5400679"/>
              <a:gd name="connsiteY13" fmla="*/ 2642304 h 5292726"/>
              <a:gd name="connsiteX14" fmla="*/ 0 w 5400679"/>
              <a:gd name="connsiteY14" fmla="*/ 1379065 h 5292726"/>
              <a:gd name="connsiteX15" fmla="*/ 0 w 5400679"/>
              <a:gd name="connsiteY15" fmla="*/ 693265 h 5292726"/>
              <a:gd name="connsiteX16" fmla="*/ 0 w 5400679"/>
              <a:gd name="connsiteY16" fmla="*/ 445771 h 5292726"/>
              <a:gd name="connsiteX17" fmla="*/ 0 w 5400679"/>
              <a:gd name="connsiteY17" fmla="*/ 82037 h 5292726"/>
              <a:gd name="connsiteX18" fmla="*/ 82037 w 5400679"/>
              <a:gd name="connsiteY18" fmla="*/ 0 h 5292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00679" h="5292726">
                <a:moveTo>
                  <a:pt x="82037" y="0"/>
                </a:moveTo>
                <a:lnTo>
                  <a:pt x="5318642" y="0"/>
                </a:lnTo>
                <a:cubicBezTo>
                  <a:pt x="5363950" y="0"/>
                  <a:pt x="5400679" y="36729"/>
                  <a:pt x="5400679" y="82037"/>
                </a:cubicBezTo>
                <a:lnTo>
                  <a:pt x="5400679" y="445771"/>
                </a:lnTo>
                <a:lnTo>
                  <a:pt x="5400679" y="1412281"/>
                </a:lnTo>
                <a:lnTo>
                  <a:pt x="5400679" y="1755181"/>
                </a:lnTo>
                <a:lnTo>
                  <a:pt x="5400679" y="2642304"/>
                </a:lnTo>
                <a:lnTo>
                  <a:pt x="5400679" y="3000176"/>
                </a:lnTo>
                <a:lnTo>
                  <a:pt x="5400679" y="5210689"/>
                </a:lnTo>
                <a:cubicBezTo>
                  <a:pt x="5400679" y="5255997"/>
                  <a:pt x="5363950" y="5292726"/>
                  <a:pt x="5318642" y="5292726"/>
                </a:cubicBezTo>
                <a:lnTo>
                  <a:pt x="82037" y="5292726"/>
                </a:lnTo>
                <a:cubicBezTo>
                  <a:pt x="36729" y="5292726"/>
                  <a:pt x="0" y="5255997"/>
                  <a:pt x="0" y="5210689"/>
                </a:cubicBezTo>
                <a:lnTo>
                  <a:pt x="0" y="3000176"/>
                </a:lnTo>
                <a:lnTo>
                  <a:pt x="0" y="2642304"/>
                </a:lnTo>
                <a:lnTo>
                  <a:pt x="0" y="1379065"/>
                </a:lnTo>
                <a:lnTo>
                  <a:pt x="0" y="693265"/>
                </a:lnTo>
                <a:lnTo>
                  <a:pt x="0" y="445771"/>
                </a:lnTo>
                <a:lnTo>
                  <a:pt x="0" y="82037"/>
                </a:lnTo>
                <a:cubicBezTo>
                  <a:pt x="0" y="36729"/>
                  <a:pt x="36729" y="0"/>
                  <a:pt x="82037" y="0"/>
                </a:cubicBezTo>
                <a:close/>
              </a:path>
            </a:pathLst>
          </a:custGeom>
          <a:solidFill>
            <a:schemeClr val="bg1">
              <a:lumMod val="95000"/>
            </a:schemeClr>
          </a:solidFill>
        </p:spPr>
        <p:txBody>
          <a:bodyPr wrap="square">
            <a:noAutofit/>
          </a:bodyPr>
          <a:lstStyle/>
          <a:p>
            <a:r>
              <a:rPr lang="de-DE" dirty="0"/>
              <a:t>Bild durch Klicken auf Symbol hinzufügen</a:t>
            </a:r>
            <a:endParaRPr lang="en-US" dirty="0"/>
          </a:p>
        </p:txBody>
      </p:sp>
    </p:spTree>
    <p:extLst>
      <p:ext uri="{BB962C8B-B14F-4D97-AF65-F5344CB8AC3E}">
        <p14:creationId xmlns:p14="http://schemas.microsoft.com/office/powerpoint/2010/main" val="1464804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el, Text, Bild, Digital Pink">
    <p:spTree>
      <p:nvGrpSpPr>
        <p:cNvPr id="1" name=""/>
        <p:cNvGrpSpPr/>
        <p:nvPr/>
      </p:nvGrpSpPr>
      <p:grpSpPr>
        <a:xfrm>
          <a:off x="0" y="0"/>
          <a:ext cx="0" cy="0"/>
          <a:chOff x="0" y="0"/>
          <a:chExt cx="0" cy="0"/>
        </a:xfrm>
      </p:grpSpPr>
      <p:graphicFrame>
        <p:nvGraphicFramePr>
          <p:cNvPr id="38" name="think-cell data - do not delete" hidden="1">
            <a:extLst>
              <a:ext uri="{FF2B5EF4-FFF2-40B4-BE49-F238E27FC236}">
                <a16:creationId xmlns:a16="http://schemas.microsoft.com/office/drawing/2014/main" id="{FF2C0318-14FA-6D09-2FAC-29C37D9BA86E}"/>
              </a:ext>
            </a:extLst>
          </p:cNvPr>
          <p:cNvGraphicFramePr>
            <a:graphicFrameLocks noChangeAspect="1"/>
          </p:cNvGraphicFramePr>
          <p:nvPr userDrawn="1">
            <p:custDataLst>
              <p:tags r:id="rId1"/>
            </p:custDataLst>
            <p:extLst>
              <p:ext uri="{D42A27DB-BD31-4B8C-83A1-F6EECF244321}">
                <p14:modId xmlns:p14="http://schemas.microsoft.com/office/powerpoint/2010/main" val="3267351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38" name="think-cell data - do not delete" hidden="1">
                        <a:extLst>
                          <a:ext uri="{FF2B5EF4-FFF2-40B4-BE49-F238E27FC236}">
                            <a16:creationId xmlns:a16="http://schemas.microsoft.com/office/drawing/2014/main" id="{FF2C0318-14FA-6D09-2FAC-29C37D9BA86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2" name="Rechteck 31">
            <a:extLst>
              <a:ext uri="{FF2B5EF4-FFF2-40B4-BE49-F238E27FC236}">
                <a16:creationId xmlns:a16="http://schemas.microsoft.com/office/drawing/2014/main" id="{075C4A81-E35D-D9AD-BB55-402C95C721CE}"/>
              </a:ext>
            </a:extLst>
          </p:cNvPr>
          <p:cNvSpPr/>
          <p:nvPr userDrawn="1"/>
        </p:nvSpPr>
        <p:spPr>
          <a:xfrm>
            <a:off x="5663998" y="3692326"/>
            <a:ext cx="6142179" cy="238438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ihandform: Form 29">
            <a:extLst>
              <a:ext uri="{FF2B5EF4-FFF2-40B4-BE49-F238E27FC236}">
                <a16:creationId xmlns:a16="http://schemas.microsoft.com/office/drawing/2014/main" id="{6DF14795-4BAC-17B4-4F09-CD21A57516C2}"/>
              </a:ext>
            </a:extLst>
          </p:cNvPr>
          <p:cNvSpPr>
            <a:spLocks/>
          </p:cNvSpPr>
          <p:nvPr userDrawn="1"/>
        </p:nvSpPr>
        <p:spPr>
          <a:xfrm>
            <a:off x="-1" y="3692326"/>
            <a:ext cx="12192000" cy="3165675"/>
          </a:xfrm>
          <a:custGeom>
            <a:avLst/>
            <a:gdLst>
              <a:gd name="connsiteX0" fmla="*/ 5405378 w 12192000"/>
              <a:gd name="connsiteY0" fmla="*/ 0 h 3165675"/>
              <a:gd name="connsiteX1" fmla="*/ 6095998 w 12192000"/>
              <a:gd name="connsiteY1" fmla="*/ 0 h 3165675"/>
              <a:gd name="connsiteX2" fmla="*/ 6095998 w 12192000"/>
              <a:gd name="connsiteY2" fmla="*/ 2210514 h 3165675"/>
              <a:gd name="connsiteX3" fmla="*/ 6178035 w 12192000"/>
              <a:gd name="connsiteY3" fmla="*/ 2292551 h 3165675"/>
              <a:gd name="connsiteX4" fmla="*/ 11414640 w 12192000"/>
              <a:gd name="connsiteY4" fmla="*/ 2292551 h 3165675"/>
              <a:gd name="connsiteX5" fmla="*/ 11496677 w 12192000"/>
              <a:gd name="connsiteY5" fmla="*/ 2210514 h 3165675"/>
              <a:gd name="connsiteX6" fmla="*/ 11496677 w 12192000"/>
              <a:gd name="connsiteY6" fmla="*/ 0 h 3165675"/>
              <a:gd name="connsiteX7" fmla="*/ 12191999 w 12192000"/>
              <a:gd name="connsiteY7" fmla="*/ 0 h 3165675"/>
              <a:gd name="connsiteX8" fmla="*/ 12191999 w 12192000"/>
              <a:gd name="connsiteY8" fmla="*/ 2184 h 3165675"/>
              <a:gd name="connsiteX9" fmla="*/ 12191999 w 12192000"/>
              <a:gd name="connsiteY9" fmla="*/ 1778204 h 3165675"/>
              <a:gd name="connsiteX10" fmla="*/ 12192000 w 12192000"/>
              <a:gd name="connsiteY10" fmla="*/ 1778204 h 3165675"/>
              <a:gd name="connsiteX11" fmla="*/ 12192000 w 12192000"/>
              <a:gd name="connsiteY11" fmla="*/ 3165675 h 3165675"/>
              <a:gd name="connsiteX12" fmla="*/ 12191999 w 12192000"/>
              <a:gd name="connsiteY12" fmla="*/ 3165675 h 3165675"/>
              <a:gd name="connsiteX13" fmla="*/ 5400675 w 12192000"/>
              <a:gd name="connsiteY13" fmla="*/ 3165675 h 3165675"/>
              <a:gd name="connsiteX14" fmla="*/ 0 w 12192000"/>
              <a:gd name="connsiteY14" fmla="*/ 3165675 h 3165675"/>
              <a:gd name="connsiteX15" fmla="*/ 0 w 12192000"/>
              <a:gd name="connsiteY15" fmla="*/ 1778204 h 3165675"/>
              <a:gd name="connsiteX16" fmla="*/ 5400675 w 12192000"/>
              <a:gd name="connsiteY16" fmla="*/ 1778204 h 3165675"/>
              <a:gd name="connsiteX17" fmla="*/ 5400675 w 12192000"/>
              <a:gd name="connsiteY17" fmla="*/ 2184 h 3165675"/>
              <a:gd name="connsiteX18" fmla="*/ 5405378 w 12192000"/>
              <a:gd name="connsiteY18" fmla="*/ 2184 h 316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3165675">
                <a:moveTo>
                  <a:pt x="5405378" y="0"/>
                </a:moveTo>
                <a:lnTo>
                  <a:pt x="6095998" y="0"/>
                </a:lnTo>
                <a:lnTo>
                  <a:pt x="6095998" y="2210514"/>
                </a:lnTo>
                <a:cubicBezTo>
                  <a:pt x="6095998" y="2255822"/>
                  <a:pt x="6132727" y="2292551"/>
                  <a:pt x="6178035" y="2292551"/>
                </a:cubicBezTo>
                <a:lnTo>
                  <a:pt x="11414640" y="2292551"/>
                </a:lnTo>
                <a:cubicBezTo>
                  <a:pt x="11459948" y="2292551"/>
                  <a:pt x="11496677" y="2255822"/>
                  <a:pt x="11496677" y="2210514"/>
                </a:cubicBezTo>
                <a:lnTo>
                  <a:pt x="11496677" y="0"/>
                </a:lnTo>
                <a:lnTo>
                  <a:pt x="12191999" y="0"/>
                </a:lnTo>
                <a:lnTo>
                  <a:pt x="12191999" y="2184"/>
                </a:lnTo>
                <a:lnTo>
                  <a:pt x="12191999" y="1778204"/>
                </a:lnTo>
                <a:lnTo>
                  <a:pt x="12192000" y="1778204"/>
                </a:lnTo>
                <a:lnTo>
                  <a:pt x="12192000" y="3165675"/>
                </a:lnTo>
                <a:lnTo>
                  <a:pt x="12191999" y="3165675"/>
                </a:lnTo>
                <a:lnTo>
                  <a:pt x="5400675" y="3165675"/>
                </a:lnTo>
                <a:lnTo>
                  <a:pt x="0" y="3165675"/>
                </a:lnTo>
                <a:lnTo>
                  <a:pt x="0" y="1778204"/>
                </a:lnTo>
                <a:lnTo>
                  <a:pt x="5400675" y="1778204"/>
                </a:lnTo>
                <a:lnTo>
                  <a:pt x="5400675" y="2184"/>
                </a:lnTo>
                <a:lnTo>
                  <a:pt x="5405378" y="2184"/>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2" name="Titel 1">
            <a:extLst>
              <a:ext uri="{FF2B5EF4-FFF2-40B4-BE49-F238E27FC236}">
                <a16:creationId xmlns:a16="http://schemas.microsoft.com/office/drawing/2014/main" id="{CA80DCDB-E16A-9B54-08CB-67ECA4D73053}"/>
              </a:ext>
            </a:extLst>
          </p:cNvPr>
          <p:cNvSpPr>
            <a:spLocks noGrp="1"/>
          </p:cNvSpPr>
          <p:nvPr userDrawn="1">
            <p:ph type="title" hasCustomPrompt="1"/>
          </p:nvPr>
        </p:nvSpPr>
        <p:spPr>
          <a:xfrm>
            <a:off x="695325" y="505212"/>
            <a:ext cx="4273347" cy="1661993"/>
          </a:xfrm>
        </p:spPr>
        <p:txBody>
          <a:bodyPr vert="horz">
            <a:spAutoFit/>
          </a:bodyPr>
          <a:lstStyle>
            <a:lvl1pPr>
              <a:lnSpc>
                <a:spcPct val="100000"/>
              </a:lnSpc>
              <a:defRPr/>
            </a:lvl1pPr>
          </a:lstStyle>
          <a:p>
            <a:r>
              <a:rPr lang="de-DE"/>
              <a:t>Überschrift, 54pt</a:t>
            </a:r>
          </a:p>
        </p:txBody>
      </p:sp>
      <p:sp>
        <p:nvSpPr>
          <p:cNvPr id="12" name="Textplatzhalter 11">
            <a:extLst>
              <a:ext uri="{FF2B5EF4-FFF2-40B4-BE49-F238E27FC236}">
                <a16:creationId xmlns:a16="http://schemas.microsoft.com/office/drawing/2014/main" id="{9FA77E58-169F-215C-0895-9F58D5DE614D}"/>
              </a:ext>
            </a:extLst>
          </p:cNvPr>
          <p:cNvSpPr>
            <a:spLocks noGrp="1"/>
          </p:cNvSpPr>
          <p:nvPr userDrawn="1">
            <p:ph type="body" sz="quarter" idx="14" hasCustomPrompt="1"/>
          </p:nvPr>
        </p:nvSpPr>
        <p:spPr>
          <a:xfrm>
            <a:off x="695325" y="3442453"/>
            <a:ext cx="4273347" cy="1609625"/>
          </a:xfrm>
        </p:spPr>
        <p:txBody>
          <a:bodyPr/>
          <a:lstStyle>
            <a:lvl1pPr>
              <a:defRPr/>
            </a:lvl1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3" name="Fußzeilenplatzhalter 2">
            <a:extLst>
              <a:ext uri="{FF2B5EF4-FFF2-40B4-BE49-F238E27FC236}">
                <a16:creationId xmlns:a16="http://schemas.microsoft.com/office/drawing/2014/main" id="{760F2498-0838-A42E-4C49-BFF10B9FFABA}"/>
              </a:ext>
            </a:extLst>
          </p:cNvPr>
          <p:cNvSpPr>
            <a:spLocks noGrp="1"/>
          </p:cNvSpPr>
          <p:nvPr userDrawn="1">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userDrawn="1">
            <p:ph type="sldNum" sz="quarter" idx="11"/>
          </p:nvPr>
        </p:nvSpPr>
        <p:spPr/>
        <p:txBody>
          <a:bodyPr/>
          <a:lstStyle/>
          <a:p>
            <a:fld id="{90DDF6F3-86BE-4901-A40D-4695D13B02D1}" type="slidenum">
              <a:rPr lang="de-DE" smtClean="0"/>
              <a:pPr/>
              <a:t>‹Nr.›</a:t>
            </a:fld>
            <a:endParaRPr lang="de-DE" dirty="0"/>
          </a:p>
        </p:txBody>
      </p:sp>
      <p:grpSp>
        <p:nvGrpSpPr>
          <p:cNvPr id="22" name="Gruppieren 21">
            <a:extLst>
              <a:ext uri="{FF2B5EF4-FFF2-40B4-BE49-F238E27FC236}">
                <a16:creationId xmlns:a16="http://schemas.microsoft.com/office/drawing/2014/main" id="{D77C6C80-821A-398A-7BAA-E04A3A30EC5D}"/>
              </a:ext>
            </a:extLst>
          </p:cNvPr>
          <p:cNvGrpSpPr>
            <a:grpSpLocks/>
          </p:cNvGrpSpPr>
          <p:nvPr userDrawn="1"/>
        </p:nvGrpSpPr>
        <p:grpSpPr>
          <a:xfrm>
            <a:off x="695325" y="6426200"/>
            <a:ext cx="1225197" cy="171451"/>
            <a:chOff x="12619050" y="1762052"/>
            <a:chExt cx="6371004" cy="891542"/>
          </a:xfrm>
        </p:grpSpPr>
        <p:sp>
          <p:nvSpPr>
            <p:cNvPr id="23" name="object 26">
              <a:extLst>
                <a:ext uri="{FF2B5EF4-FFF2-40B4-BE49-F238E27FC236}">
                  <a16:creationId xmlns:a16="http://schemas.microsoft.com/office/drawing/2014/main" id="{67AE5370-3C35-8B90-88BA-8D5AA79FE581}"/>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24" name="object 27">
              <a:extLst>
                <a:ext uri="{FF2B5EF4-FFF2-40B4-BE49-F238E27FC236}">
                  <a16:creationId xmlns:a16="http://schemas.microsoft.com/office/drawing/2014/main" id="{616268CA-4B09-0E5D-873F-6D9D8220B45C}"/>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25" name="object 28">
              <a:extLst>
                <a:ext uri="{FF2B5EF4-FFF2-40B4-BE49-F238E27FC236}">
                  <a16:creationId xmlns:a16="http://schemas.microsoft.com/office/drawing/2014/main" id="{89D14CBB-9FB2-9845-5AF8-96F512977553}"/>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26" name="object 29">
              <a:extLst>
                <a:ext uri="{FF2B5EF4-FFF2-40B4-BE49-F238E27FC236}">
                  <a16:creationId xmlns:a16="http://schemas.microsoft.com/office/drawing/2014/main" id="{F376C93C-698F-8913-609A-579D3C2F7312}"/>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27" name="object 30">
              <a:extLst>
                <a:ext uri="{FF2B5EF4-FFF2-40B4-BE49-F238E27FC236}">
                  <a16:creationId xmlns:a16="http://schemas.microsoft.com/office/drawing/2014/main" id="{E3134CCA-E2FC-958E-0C00-06BA7A4A9843}"/>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28" name="object 31">
              <a:extLst>
                <a:ext uri="{FF2B5EF4-FFF2-40B4-BE49-F238E27FC236}">
                  <a16:creationId xmlns:a16="http://schemas.microsoft.com/office/drawing/2014/main" id="{E7DCC626-5F09-4F52-FA66-FC6A552D0440}"/>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29" name="object 32">
              <a:extLst>
                <a:ext uri="{FF2B5EF4-FFF2-40B4-BE49-F238E27FC236}">
                  <a16:creationId xmlns:a16="http://schemas.microsoft.com/office/drawing/2014/main" id="{47D1D651-4A35-6540-9917-4F3E98E27B3B}"/>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34" name="Textplatzhalter 33">
            <a:extLst>
              <a:ext uri="{FF2B5EF4-FFF2-40B4-BE49-F238E27FC236}">
                <a16:creationId xmlns:a16="http://schemas.microsoft.com/office/drawing/2014/main" id="{2EF2BFAA-C94B-920F-64F5-25FB66973F83}"/>
              </a:ext>
            </a:extLst>
          </p:cNvPr>
          <p:cNvSpPr>
            <a:spLocks noGrp="1"/>
          </p:cNvSpPr>
          <p:nvPr>
            <p:ph type="body" sz="quarter" idx="16" hasCustomPrompt="1"/>
          </p:nvPr>
        </p:nvSpPr>
        <p:spPr>
          <a:xfrm>
            <a:off x="695323" y="3072843"/>
            <a:ext cx="4273550" cy="261610"/>
          </a:xfrm>
        </p:spPr>
        <p:txBody>
          <a:bodyPr>
            <a:noAutofit/>
          </a:bodyPr>
          <a:lstStyle>
            <a:lvl1pPr marL="0" indent="0">
              <a:spcBef>
                <a:spcPts val="0"/>
              </a:spcBef>
              <a:buNone/>
              <a:defRPr sz="1700" b="1">
                <a:latin typeface="+mn-lt"/>
              </a:defRPr>
            </a:lvl1pPr>
          </a:lstStyle>
          <a:p>
            <a:pPr lvl="0"/>
            <a:r>
              <a:rPr lang="de-DE"/>
              <a:t>Subheadline, Calibri, 17pt</a:t>
            </a:r>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0" name="Bildplatzhalter 9">
            <a:extLst>
              <a:ext uri="{FF2B5EF4-FFF2-40B4-BE49-F238E27FC236}">
                <a16:creationId xmlns:a16="http://schemas.microsoft.com/office/drawing/2014/main" id="{3E20864D-25AC-EC55-E7C6-CC0F0F8117B3}"/>
              </a:ext>
            </a:extLst>
          </p:cNvPr>
          <p:cNvSpPr>
            <a:spLocks noGrp="1"/>
          </p:cNvSpPr>
          <p:nvPr>
            <p:ph type="pic" sz="quarter" idx="17"/>
          </p:nvPr>
        </p:nvSpPr>
        <p:spPr>
          <a:xfrm>
            <a:off x="6095997" y="692149"/>
            <a:ext cx="5400679" cy="5292726"/>
          </a:xfrm>
          <a:custGeom>
            <a:avLst/>
            <a:gdLst>
              <a:gd name="connsiteX0" fmla="*/ 82037 w 5400679"/>
              <a:gd name="connsiteY0" fmla="*/ 0 h 5292726"/>
              <a:gd name="connsiteX1" fmla="*/ 5318642 w 5400679"/>
              <a:gd name="connsiteY1" fmla="*/ 0 h 5292726"/>
              <a:gd name="connsiteX2" fmla="*/ 5400679 w 5400679"/>
              <a:gd name="connsiteY2" fmla="*/ 82037 h 5292726"/>
              <a:gd name="connsiteX3" fmla="*/ 5400679 w 5400679"/>
              <a:gd name="connsiteY3" fmla="*/ 445771 h 5292726"/>
              <a:gd name="connsiteX4" fmla="*/ 5400679 w 5400679"/>
              <a:gd name="connsiteY4" fmla="*/ 1412281 h 5292726"/>
              <a:gd name="connsiteX5" fmla="*/ 5400679 w 5400679"/>
              <a:gd name="connsiteY5" fmla="*/ 1755181 h 5292726"/>
              <a:gd name="connsiteX6" fmla="*/ 5400679 w 5400679"/>
              <a:gd name="connsiteY6" fmla="*/ 2642304 h 5292726"/>
              <a:gd name="connsiteX7" fmla="*/ 5400679 w 5400679"/>
              <a:gd name="connsiteY7" fmla="*/ 3000176 h 5292726"/>
              <a:gd name="connsiteX8" fmla="*/ 5400679 w 5400679"/>
              <a:gd name="connsiteY8" fmla="*/ 5210689 h 5292726"/>
              <a:gd name="connsiteX9" fmla="*/ 5318642 w 5400679"/>
              <a:gd name="connsiteY9" fmla="*/ 5292726 h 5292726"/>
              <a:gd name="connsiteX10" fmla="*/ 82037 w 5400679"/>
              <a:gd name="connsiteY10" fmla="*/ 5292726 h 5292726"/>
              <a:gd name="connsiteX11" fmla="*/ 0 w 5400679"/>
              <a:gd name="connsiteY11" fmla="*/ 5210689 h 5292726"/>
              <a:gd name="connsiteX12" fmla="*/ 0 w 5400679"/>
              <a:gd name="connsiteY12" fmla="*/ 3000176 h 5292726"/>
              <a:gd name="connsiteX13" fmla="*/ 0 w 5400679"/>
              <a:gd name="connsiteY13" fmla="*/ 2642304 h 5292726"/>
              <a:gd name="connsiteX14" fmla="*/ 0 w 5400679"/>
              <a:gd name="connsiteY14" fmla="*/ 1379065 h 5292726"/>
              <a:gd name="connsiteX15" fmla="*/ 0 w 5400679"/>
              <a:gd name="connsiteY15" fmla="*/ 693265 h 5292726"/>
              <a:gd name="connsiteX16" fmla="*/ 0 w 5400679"/>
              <a:gd name="connsiteY16" fmla="*/ 445771 h 5292726"/>
              <a:gd name="connsiteX17" fmla="*/ 0 w 5400679"/>
              <a:gd name="connsiteY17" fmla="*/ 82037 h 5292726"/>
              <a:gd name="connsiteX18" fmla="*/ 82037 w 5400679"/>
              <a:gd name="connsiteY18" fmla="*/ 0 h 5292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00679" h="5292726">
                <a:moveTo>
                  <a:pt x="82037" y="0"/>
                </a:moveTo>
                <a:lnTo>
                  <a:pt x="5318642" y="0"/>
                </a:lnTo>
                <a:cubicBezTo>
                  <a:pt x="5363950" y="0"/>
                  <a:pt x="5400679" y="36729"/>
                  <a:pt x="5400679" y="82037"/>
                </a:cubicBezTo>
                <a:lnTo>
                  <a:pt x="5400679" y="445771"/>
                </a:lnTo>
                <a:lnTo>
                  <a:pt x="5400679" y="1412281"/>
                </a:lnTo>
                <a:lnTo>
                  <a:pt x="5400679" y="1755181"/>
                </a:lnTo>
                <a:lnTo>
                  <a:pt x="5400679" y="2642304"/>
                </a:lnTo>
                <a:lnTo>
                  <a:pt x="5400679" y="3000176"/>
                </a:lnTo>
                <a:lnTo>
                  <a:pt x="5400679" y="5210689"/>
                </a:lnTo>
                <a:cubicBezTo>
                  <a:pt x="5400679" y="5255997"/>
                  <a:pt x="5363950" y="5292726"/>
                  <a:pt x="5318642" y="5292726"/>
                </a:cubicBezTo>
                <a:lnTo>
                  <a:pt x="82037" y="5292726"/>
                </a:lnTo>
                <a:cubicBezTo>
                  <a:pt x="36729" y="5292726"/>
                  <a:pt x="0" y="5255997"/>
                  <a:pt x="0" y="5210689"/>
                </a:cubicBezTo>
                <a:lnTo>
                  <a:pt x="0" y="3000176"/>
                </a:lnTo>
                <a:lnTo>
                  <a:pt x="0" y="2642304"/>
                </a:lnTo>
                <a:lnTo>
                  <a:pt x="0" y="1379065"/>
                </a:lnTo>
                <a:lnTo>
                  <a:pt x="0" y="693265"/>
                </a:lnTo>
                <a:lnTo>
                  <a:pt x="0" y="445771"/>
                </a:lnTo>
                <a:lnTo>
                  <a:pt x="0" y="82037"/>
                </a:lnTo>
                <a:cubicBezTo>
                  <a:pt x="0" y="36729"/>
                  <a:pt x="36729" y="0"/>
                  <a:pt x="82037" y="0"/>
                </a:cubicBezTo>
                <a:close/>
              </a:path>
            </a:pathLst>
          </a:custGeom>
          <a:solidFill>
            <a:schemeClr val="bg1">
              <a:lumMod val="95000"/>
            </a:schemeClr>
          </a:solidFill>
        </p:spPr>
        <p:txBody>
          <a:bodyPr wrap="square">
            <a:noAutofit/>
          </a:bodyPr>
          <a:lstStyle/>
          <a:p>
            <a:r>
              <a:rPr lang="de-DE" dirty="0"/>
              <a:t>Bild durch Klicken auf Symbol hinzufügen</a:t>
            </a:r>
            <a:endParaRPr lang="en-US" dirty="0"/>
          </a:p>
        </p:txBody>
      </p:sp>
    </p:spTree>
    <p:extLst>
      <p:ext uri="{BB962C8B-B14F-4D97-AF65-F5344CB8AC3E}">
        <p14:creationId xmlns:p14="http://schemas.microsoft.com/office/powerpoint/2010/main" val="21688052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el, Text, Bild, Signal Coral">
    <p:spTree>
      <p:nvGrpSpPr>
        <p:cNvPr id="1" name=""/>
        <p:cNvGrpSpPr/>
        <p:nvPr/>
      </p:nvGrpSpPr>
      <p:grpSpPr>
        <a:xfrm>
          <a:off x="0" y="0"/>
          <a:ext cx="0" cy="0"/>
          <a:chOff x="0" y="0"/>
          <a:chExt cx="0" cy="0"/>
        </a:xfrm>
      </p:grpSpPr>
      <p:graphicFrame>
        <p:nvGraphicFramePr>
          <p:cNvPr id="38" name="think-cell data - do not delete" hidden="1">
            <a:extLst>
              <a:ext uri="{FF2B5EF4-FFF2-40B4-BE49-F238E27FC236}">
                <a16:creationId xmlns:a16="http://schemas.microsoft.com/office/drawing/2014/main" id="{FF2C0318-14FA-6D09-2FAC-29C37D9BA86E}"/>
              </a:ext>
            </a:extLst>
          </p:cNvPr>
          <p:cNvGraphicFramePr>
            <a:graphicFrameLocks noChangeAspect="1"/>
          </p:cNvGraphicFramePr>
          <p:nvPr userDrawn="1">
            <p:custDataLst>
              <p:tags r:id="rId1"/>
            </p:custDataLst>
            <p:extLst>
              <p:ext uri="{D42A27DB-BD31-4B8C-83A1-F6EECF244321}">
                <p14:modId xmlns:p14="http://schemas.microsoft.com/office/powerpoint/2010/main" val="3267351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38" name="think-cell data - do not delete" hidden="1">
                        <a:extLst>
                          <a:ext uri="{FF2B5EF4-FFF2-40B4-BE49-F238E27FC236}">
                            <a16:creationId xmlns:a16="http://schemas.microsoft.com/office/drawing/2014/main" id="{FF2C0318-14FA-6D09-2FAC-29C37D9BA86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2" name="Rechteck 31">
            <a:extLst>
              <a:ext uri="{FF2B5EF4-FFF2-40B4-BE49-F238E27FC236}">
                <a16:creationId xmlns:a16="http://schemas.microsoft.com/office/drawing/2014/main" id="{075C4A81-E35D-D9AD-BB55-402C95C721CE}"/>
              </a:ext>
            </a:extLst>
          </p:cNvPr>
          <p:cNvSpPr/>
          <p:nvPr userDrawn="1"/>
        </p:nvSpPr>
        <p:spPr>
          <a:xfrm>
            <a:off x="5663998" y="3692326"/>
            <a:ext cx="6142179" cy="238438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ihandform: Form 29">
            <a:extLst>
              <a:ext uri="{FF2B5EF4-FFF2-40B4-BE49-F238E27FC236}">
                <a16:creationId xmlns:a16="http://schemas.microsoft.com/office/drawing/2014/main" id="{6DF14795-4BAC-17B4-4F09-CD21A57516C2}"/>
              </a:ext>
            </a:extLst>
          </p:cNvPr>
          <p:cNvSpPr>
            <a:spLocks/>
          </p:cNvSpPr>
          <p:nvPr userDrawn="1"/>
        </p:nvSpPr>
        <p:spPr>
          <a:xfrm>
            <a:off x="-1" y="3692326"/>
            <a:ext cx="12192000" cy="3165675"/>
          </a:xfrm>
          <a:custGeom>
            <a:avLst/>
            <a:gdLst>
              <a:gd name="connsiteX0" fmla="*/ 5405378 w 12192000"/>
              <a:gd name="connsiteY0" fmla="*/ 0 h 3165675"/>
              <a:gd name="connsiteX1" fmla="*/ 6095998 w 12192000"/>
              <a:gd name="connsiteY1" fmla="*/ 0 h 3165675"/>
              <a:gd name="connsiteX2" fmla="*/ 6095998 w 12192000"/>
              <a:gd name="connsiteY2" fmla="*/ 2210514 h 3165675"/>
              <a:gd name="connsiteX3" fmla="*/ 6178035 w 12192000"/>
              <a:gd name="connsiteY3" fmla="*/ 2292551 h 3165675"/>
              <a:gd name="connsiteX4" fmla="*/ 11414640 w 12192000"/>
              <a:gd name="connsiteY4" fmla="*/ 2292551 h 3165675"/>
              <a:gd name="connsiteX5" fmla="*/ 11496677 w 12192000"/>
              <a:gd name="connsiteY5" fmla="*/ 2210514 h 3165675"/>
              <a:gd name="connsiteX6" fmla="*/ 11496677 w 12192000"/>
              <a:gd name="connsiteY6" fmla="*/ 0 h 3165675"/>
              <a:gd name="connsiteX7" fmla="*/ 12191999 w 12192000"/>
              <a:gd name="connsiteY7" fmla="*/ 0 h 3165675"/>
              <a:gd name="connsiteX8" fmla="*/ 12191999 w 12192000"/>
              <a:gd name="connsiteY8" fmla="*/ 2184 h 3165675"/>
              <a:gd name="connsiteX9" fmla="*/ 12191999 w 12192000"/>
              <a:gd name="connsiteY9" fmla="*/ 1778204 h 3165675"/>
              <a:gd name="connsiteX10" fmla="*/ 12192000 w 12192000"/>
              <a:gd name="connsiteY10" fmla="*/ 1778204 h 3165675"/>
              <a:gd name="connsiteX11" fmla="*/ 12192000 w 12192000"/>
              <a:gd name="connsiteY11" fmla="*/ 3165675 h 3165675"/>
              <a:gd name="connsiteX12" fmla="*/ 12191999 w 12192000"/>
              <a:gd name="connsiteY12" fmla="*/ 3165675 h 3165675"/>
              <a:gd name="connsiteX13" fmla="*/ 5400675 w 12192000"/>
              <a:gd name="connsiteY13" fmla="*/ 3165675 h 3165675"/>
              <a:gd name="connsiteX14" fmla="*/ 0 w 12192000"/>
              <a:gd name="connsiteY14" fmla="*/ 3165675 h 3165675"/>
              <a:gd name="connsiteX15" fmla="*/ 0 w 12192000"/>
              <a:gd name="connsiteY15" fmla="*/ 1778204 h 3165675"/>
              <a:gd name="connsiteX16" fmla="*/ 5400675 w 12192000"/>
              <a:gd name="connsiteY16" fmla="*/ 1778204 h 3165675"/>
              <a:gd name="connsiteX17" fmla="*/ 5400675 w 12192000"/>
              <a:gd name="connsiteY17" fmla="*/ 2184 h 3165675"/>
              <a:gd name="connsiteX18" fmla="*/ 5405378 w 12192000"/>
              <a:gd name="connsiteY18" fmla="*/ 2184 h 316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3165675">
                <a:moveTo>
                  <a:pt x="5405378" y="0"/>
                </a:moveTo>
                <a:lnTo>
                  <a:pt x="6095998" y="0"/>
                </a:lnTo>
                <a:lnTo>
                  <a:pt x="6095998" y="2210514"/>
                </a:lnTo>
                <a:cubicBezTo>
                  <a:pt x="6095998" y="2255822"/>
                  <a:pt x="6132727" y="2292551"/>
                  <a:pt x="6178035" y="2292551"/>
                </a:cubicBezTo>
                <a:lnTo>
                  <a:pt x="11414640" y="2292551"/>
                </a:lnTo>
                <a:cubicBezTo>
                  <a:pt x="11459948" y="2292551"/>
                  <a:pt x="11496677" y="2255822"/>
                  <a:pt x="11496677" y="2210514"/>
                </a:cubicBezTo>
                <a:lnTo>
                  <a:pt x="11496677" y="0"/>
                </a:lnTo>
                <a:lnTo>
                  <a:pt x="12191999" y="0"/>
                </a:lnTo>
                <a:lnTo>
                  <a:pt x="12191999" y="2184"/>
                </a:lnTo>
                <a:lnTo>
                  <a:pt x="12191999" y="1778204"/>
                </a:lnTo>
                <a:lnTo>
                  <a:pt x="12192000" y="1778204"/>
                </a:lnTo>
                <a:lnTo>
                  <a:pt x="12192000" y="3165675"/>
                </a:lnTo>
                <a:lnTo>
                  <a:pt x="12191999" y="3165675"/>
                </a:lnTo>
                <a:lnTo>
                  <a:pt x="5400675" y="3165675"/>
                </a:lnTo>
                <a:lnTo>
                  <a:pt x="0" y="3165675"/>
                </a:lnTo>
                <a:lnTo>
                  <a:pt x="0" y="1778204"/>
                </a:lnTo>
                <a:lnTo>
                  <a:pt x="5400675" y="1778204"/>
                </a:lnTo>
                <a:lnTo>
                  <a:pt x="5400675" y="2184"/>
                </a:lnTo>
                <a:lnTo>
                  <a:pt x="5405378" y="2184"/>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2" name="Titel 1">
            <a:extLst>
              <a:ext uri="{FF2B5EF4-FFF2-40B4-BE49-F238E27FC236}">
                <a16:creationId xmlns:a16="http://schemas.microsoft.com/office/drawing/2014/main" id="{CA80DCDB-E16A-9B54-08CB-67ECA4D73053}"/>
              </a:ext>
            </a:extLst>
          </p:cNvPr>
          <p:cNvSpPr>
            <a:spLocks noGrp="1"/>
          </p:cNvSpPr>
          <p:nvPr userDrawn="1">
            <p:ph type="title" hasCustomPrompt="1"/>
          </p:nvPr>
        </p:nvSpPr>
        <p:spPr>
          <a:xfrm>
            <a:off x="695325" y="505212"/>
            <a:ext cx="4273347" cy="1661993"/>
          </a:xfrm>
        </p:spPr>
        <p:txBody>
          <a:bodyPr vert="horz">
            <a:spAutoFit/>
          </a:bodyPr>
          <a:lstStyle>
            <a:lvl1pPr>
              <a:lnSpc>
                <a:spcPct val="100000"/>
              </a:lnSpc>
              <a:defRPr/>
            </a:lvl1pPr>
          </a:lstStyle>
          <a:p>
            <a:r>
              <a:rPr lang="de-DE"/>
              <a:t>Überschrift, 54pt</a:t>
            </a:r>
          </a:p>
        </p:txBody>
      </p:sp>
      <p:sp>
        <p:nvSpPr>
          <p:cNvPr id="12" name="Textplatzhalter 11">
            <a:extLst>
              <a:ext uri="{FF2B5EF4-FFF2-40B4-BE49-F238E27FC236}">
                <a16:creationId xmlns:a16="http://schemas.microsoft.com/office/drawing/2014/main" id="{9FA77E58-169F-215C-0895-9F58D5DE614D}"/>
              </a:ext>
            </a:extLst>
          </p:cNvPr>
          <p:cNvSpPr>
            <a:spLocks noGrp="1"/>
          </p:cNvSpPr>
          <p:nvPr userDrawn="1">
            <p:ph type="body" sz="quarter" idx="14" hasCustomPrompt="1"/>
          </p:nvPr>
        </p:nvSpPr>
        <p:spPr>
          <a:xfrm>
            <a:off x="695325" y="3442453"/>
            <a:ext cx="4273347" cy="1609625"/>
          </a:xfrm>
        </p:spPr>
        <p:txBody>
          <a:bodyPr/>
          <a:lstStyle>
            <a:lvl1pPr>
              <a:defRPr/>
            </a:lvl1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3" name="Fußzeilenplatzhalter 2">
            <a:extLst>
              <a:ext uri="{FF2B5EF4-FFF2-40B4-BE49-F238E27FC236}">
                <a16:creationId xmlns:a16="http://schemas.microsoft.com/office/drawing/2014/main" id="{760F2498-0838-A42E-4C49-BFF10B9FFABA}"/>
              </a:ext>
            </a:extLst>
          </p:cNvPr>
          <p:cNvSpPr>
            <a:spLocks noGrp="1"/>
          </p:cNvSpPr>
          <p:nvPr userDrawn="1">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userDrawn="1">
            <p:ph type="sldNum" sz="quarter" idx="11"/>
          </p:nvPr>
        </p:nvSpPr>
        <p:spPr/>
        <p:txBody>
          <a:bodyPr/>
          <a:lstStyle/>
          <a:p>
            <a:fld id="{90DDF6F3-86BE-4901-A40D-4695D13B02D1}" type="slidenum">
              <a:rPr lang="de-DE" smtClean="0"/>
              <a:pPr/>
              <a:t>‹Nr.›</a:t>
            </a:fld>
            <a:endParaRPr lang="de-DE" dirty="0"/>
          </a:p>
        </p:txBody>
      </p:sp>
      <p:grpSp>
        <p:nvGrpSpPr>
          <p:cNvPr id="22" name="Gruppieren 21">
            <a:extLst>
              <a:ext uri="{FF2B5EF4-FFF2-40B4-BE49-F238E27FC236}">
                <a16:creationId xmlns:a16="http://schemas.microsoft.com/office/drawing/2014/main" id="{D77C6C80-821A-398A-7BAA-E04A3A30EC5D}"/>
              </a:ext>
            </a:extLst>
          </p:cNvPr>
          <p:cNvGrpSpPr>
            <a:grpSpLocks/>
          </p:cNvGrpSpPr>
          <p:nvPr userDrawn="1"/>
        </p:nvGrpSpPr>
        <p:grpSpPr>
          <a:xfrm>
            <a:off x="695325" y="6426200"/>
            <a:ext cx="1225197" cy="171451"/>
            <a:chOff x="12619050" y="1762052"/>
            <a:chExt cx="6371004" cy="891542"/>
          </a:xfrm>
        </p:grpSpPr>
        <p:sp>
          <p:nvSpPr>
            <p:cNvPr id="23" name="object 26">
              <a:extLst>
                <a:ext uri="{FF2B5EF4-FFF2-40B4-BE49-F238E27FC236}">
                  <a16:creationId xmlns:a16="http://schemas.microsoft.com/office/drawing/2014/main" id="{67AE5370-3C35-8B90-88BA-8D5AA79FE581}"/>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24" name="object 27">
              <a:extLst>
                <a:ext uri="{FF2B5EF4-FFF2-40B4-BE49-F238E27FC236}">
                  <a16:creationId xmlns:a16="http://schemas.microsoft.com/office/drawing/2014/main" id="{616268CA-4B09-0E5D-873F-6D9D8220B45C}"/>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25" name="object 28">
              <a:extLst>
                <a:ext uri="{FF2B5EF4-FFF2-40B4-BE49-F238E27FC236}">
                  <a16:creationId xmlns:a16="http://schemas.microsoft.com/office/drawing/2014/main" id="{89D14CBB-9FB2-9845-5AF8-96F512977553}"/>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26" name="object 29">
              <a:extLst>
                <a:ext uri="{FF2B5EF4-FFF2-40B4-BE49-F238E27FC236}">
                  <a16:creationId xmlns:a16="http://schemas.microsoft.com/office/drawing/2014/main" id="{F376C93C-698F-8913-609A-579D3C2F7312}"/>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27" name="object 30">
              <a:extLst>
                <a:ext uri="{FF2B5EF4-FFF2-40B4-BE49-F238E27FC236}">
                  <a16:creationId xmlns:a16="http://schemas.microsoft.com/office/drawing/2014/main" id="{E3134CCA-E2FC-958E-0C00-06BA7A4A9843}"/>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28" name="object 31">
              <a:extLst>
                <a:ext uri="{FF2B5EF4-FFF2-40B4-BE49-F238E27FC236}">
                  <a16:creationId xmlns:a16="http://schemas.microsoft.com/office/drawing/2014/main" id="{E7DCC626-5F09-4F52-FA66-FC6A552D0440}"/>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29" name="object 32">
              <a:extLst>
                <a:ext uri="{FF2B5EF4-FFF2-40B4-BE49-F238E27FC236}">
                  <a16:creationId xmlns:a16="http://schemas.microsoft.com/office/drawing/2014/main" id="{47D1D651-4A35-6540-9917-4F3E98E27B3B}"/>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34" name="Textplatzhalter 33">
            <a:extLst>
              <a:ext uri="{FF2B5EF4-FFF2-40B4-BE49-F238E27FC236}">
                <a16:creationId xmlns:a16="http://schemas.microsoft.com/office/drawing/2014/main" id="{2EF2BFAA-C94B-920F-64F5-25FB66973F83}"/>
              </a:ext>
            </a:extLst>
          </p:cNvPr>
          <p:cNvSpPr>
            <a:spLocks noGrp="1"/>
          </p:cNvSpPr>
          <p:nvPr>
            <p:ph type="body" sz="quarter" idx="16" hasCustomPrompt="1"/>
          </p:nvPr>
        </p:nvSpPr>
        <p:spPr>
          <a:xfrm>
            <a:off x="695323" y="3072843"/>
            <a:ext cx="4273550" cy="261610"/>
          </a:xfrm>
        </p:spPr>
        <p:txBody>
          <a:bodyPr>
            <a:noAutofit/>
          </a:bodyPr>
          <a:lstStyle>
            <a:lvl1pPr marL="0" indent="0">
              <a:spcBef>
                <a:spcPts val="0"/>
              </a:spcBef>
              <a:buNone/>
              <a:defRPr sz="1700" b="1">
                <a:latin typeface="+mn-lt"/>
              </a:defRPr>
            </a:lvl1pPr>
          </a:lstStyle>
          <a:p>
            <a:pPr lvl="0"/>
            <a:r>
              <a:rPr lang="de-DE"/>
              <a:t>Subheadline, Calibri, 17pt</a:t>
            </a:r>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0" name="Bildplatzhalter 9">
            <a:extLst>
              <a:ext uri="{FF2B5EF4-FFF2-40B4-BE49-F238E27FC236}">
                <a16:creationId xmlns:a16="http://schemas.microsoft.com/office/drawing/2014/main" id="{3E20864D-25AC-EC55-E7C6-CC0F0F8117B3}"/>
              </a:ext>
            </a:extLst>
          </p:cNvPr>
          <p:cNvSpPr>
            <a:spLocks noGrp="1"/>
          </p:cNvSpPr>
          <p:nvPr>
            <p:ph type="pic" sz="quarter" idx="17"/>
          </p:nvPr>
        </p:nvSpPr>
        <p:spPr>
          <a:xfrm>
            <a:off x="6095997" y="692149"/>
            <a:ext cx="5400679" cy="5292726"/>
          </a:xfrm>
          <a:custGeom>
            <a:avLst/>
            <a:gdLst>
              <a:gd name="connsiteX0" fmla="*/ 82037 w 5400679"/>
              <a:gd name="connsiteY0" fmla="*/ 0 h 5292726"/>
              <a:gd name="connsiteX1" fmla="*/ 5318642 w 5400679"/>
              <a:gd name="connsiteY1" fmla="*/ 0 h 5292726"/>
              <a:gd name="connsiteX2" fmla="*/ 5400679 w 5400679"/>
              <a:gd name="connsiteY2" fmla="*/ 82037 h 5292726"/>
              <a:gd name="connsiteX3" fmla="*/ 5400679 w 5400679"/>
              <a:gd name="connsiteY3" fmla="*/ 445771 h 5292726"/>
              <a:gd name="connsiteX4" fmla="*/ 5400679 w 5400679"/>
              <a:gd name="connsiteY4" fmla="*/ 1412281 h 5292726"/>
              <a:gd name="connsiteX5" fmla="*/ 5400679 w 5400679"/>
              <a:gd name="connsiteY5" fmla="*/ 1755181 h 5292726"/>
              <a:gd name="connsiteX6" fmla="*/ 5400679 w 5400679"/>
              <a:gd name="connsiteY6" fmla="*/ 2642304 h 5292726"/>
              <a:gd name="connsiteX7" fmla="*/ 5400679 w 5400679"/>
              <a:gd name="connsiteY7" fmla="*/ 3000176 h 5292726"/>
              <a:gd name="connsiteX8" fmla="*/ 5400679 w 5400679"/>
              <a:gd name="connsiteY8" fmla="*/ 5210689 h 5292726"/>
              <a:gd name="connsiteX9" fmla="*/ 5318642 w 5400679"/>
              <a:gd name="connsiteY9" fmla="*/ 5292726 h 5292726"/>
              <a:gd name="connsiteX10" fmla="*/ 82037 w 5400679"/>
              <a:gd name="connsiteY10" fmla="*/ 5292726 h 5292726"/>
              <a:gd name="connsiteX11" fmla="*/ 0 w 5400679"/>
              <a:gd name="connsiteY11" fmla="*/ 5210689 h 5292726"/>
              <a:gd name="connsiteX12" fmla="*/ 0 w 5400679"/>
              <a:gd name="connsiteY12" fmla="*/ 3000176 h 5292726"/>
              <a:gd name="connsiteX13" fmla="*/ 0 w 5400679"/>
              <a:gd name="connsiteY13" fmla="*/ 2642304 h 5292726"/>
              <a:gd name="connsiteX14" fmla="*/ 0 w 5400679"/>
              <a:gd name="connsiteY14" fmla="*/ 1379065 h 5292726"/>
              <a:gd name="connsiteX15" fmla="*/ 0 w 5400679"/>
              <a:gd name="connsiteY15" fmla="*/ 693265 h 5292726"/>
              <a:gd name="connsiteX16" fmla="*/ 0 w 5400679"/>
              <a:gd name="connsiteY16" fmla="*/ 445771 h 5292726"/>
              <a:gd name="connsiteX17" fmla="*/ 0 w 5400679"/>
              <a:gd name="connsiteY17" fmla="*/ 82037 h 5292726"/>
              <a:gd name="connsiteX18" fmla="*/ 82037 w 5400679"/>
              <a:gd name="connsiteY18" fmla="*/ 0 h 5292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00679" h="5292726">
                <a:moveTo>
                  <a:pt x="82037" y="0"/>
                </a:moveTo>
                <a:lnTo>
                  <a:pt x="5318642" y="0"/>
                </a:lnTo>
                <a:cubicBezTo>
                  <a:pt x="5363950" y="0"/>
                  <a:pt x="5400679" y="36729"/>
                  <a:pt x="5400679" y="82037"/>
                </a:cubicBezTo>
                <a:lnTo>
                  <a:pt x="5400679" y="445771"/>
                </a:lnTo>
                <a:lnTo>
                  <a:pt x="5400679" y="1412281"/>
                </a:lnTo>
                <a:lnTo>
                  <a:pt x="5400679" y="1755181"/>
                </a:lnTo>
                <a:lnTo>
                  <a:pt x="5400679" y="2642304"/>
                </a:lnTo>
                <a:lnTo>
                  <a:pt x="5400679" y="3000176"/>
                </a:lnTo>
                <a:lnTo>
                  <a:pt x="5400679" y="5210689"/>
                </a:lnTo>
                <a:cubicBezTo>
                  <a:pt x="5400679" y="5255997"/>
                  <a:pt x="5363950" y="5292726"/>
                  <a:pt x="5318642" y="5292726"/>
                </a:cubicBezTo>
                <a:lnTo>
                  <a:pt x="82037" y="5292726"/>
                </a:lnTo>
                <a:cubicBezTo>
                  <a:pt x="36729" y="5292726"/>
                  <a:pt x="0" y="5255997"/>
                  <a:pt x="0" y="5210689"/>
                </a:cubicBezTo>
                <a:lnTo>
                  <a:pt x="0" y="3000176"/>
                </a:lnTo>
                <a:lnTo>
                  <a:pt x="0" y="2642304"/>
                </a:lnTo>
                <a:lnTo>
                  <a:pt x="0" y="1379065"/>
                </a:lnTo>
                <a:lnTo>
                  <a:pt x="0" y="693265"/>
                </a:lnTo>
                <a:lnTo>
                  <a:pt x="0" y="445771"/>
                </a:lnTo>
                <a:lnTo>
                  <a:pt x="0" y="82037"/>
                </a:lnTo>
                <a:cubicBezTo>
                  <a:pt x="0" y="36729"/>
                  <a:pt x="36729" y="0"/>
                  <a:pt x="82037" y="0"/>
                </a:cubicBezTo>
                <a:close/>
              </a:path>
            </a:pathLst>
          </a:custGeom>
          <a:solidFill>
            <a:schemeClr val="bg1">
              <a:lumMod val="95000"/>
            </a:schemeClr>
          </a:solidFill>
        </p:spPr>
        <p:txBody>
          <a:bodyPr wrap="square">
            <a:noAutofit/>
          </a:bodyPr>
          <a:lstStyle/>
          <a:p>
            <a:r>
              <a:rPr lang="de-DE" dirty="0"/>
              <a:t>Bild durch Klicken auf Symbol hinzufügen</a:t>
            </a:r>
            <a:endParaRPr lang="en-US" dirty="0"/>
          </a:p>
        </p:txBody>
      </p:sp>
    </p:spTree>
    <p:extLst>
      <p:ext uri="{BB962C8B-B14F-4D97-AF65-F5344CB8AC3E}">
        <p14:creationId xmlns:p14="http://schemas.microsoft.com/office/powerpoint/2010/main" val="21461043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el, Text, Inahlt links/rechts">
    <p:spTree>
      <p:nvGrpSpPr>
        <p:cNvPr id="1" name=""/>
        <p:cNvGrpSpPr/>
        <p:nvPr/>
      </p:nvGrpSpPr>
      <p:grpSpPr>
        <a:xfrm>
          <a:off x="0" y="0"/>
          <a:ext cx="0" cy="0"/>
          <a:chOff x="0" y="0"/>
          <a:chExt cx="0" cy="0"/>
        </a:xfrm>
      </p:grpSpPr>
      <p:sp>
        <p:nvSpPr>
          <p:cNvPr id="23" name="Bildplatzhalter 22">
            <a:extLst>
              <a:ext uri="{FF2B5EF4-FFF2-40B4-BE49-F238E27FC236}">
                <a16:creationId xmlns:a16="http://schemas.microsoft.com/office/drawing/2014/main" id="{8179B159-61AF-A14F-6055-743A9A969891}"/>
              </a:ext>
            </a:extLst>
          </p:cNvPr>
          <p:cNvSpPr>
            <a:spLocks noGrp="1"/>
          </p:cNvSpPr>
          <p:nvPr>
            <p:ph type="pic" sz="quarter" idx="15"/>
          </p:nvPr>
        </p:nvSpPr>
        <p:spPr>
          <a:xfrm>
            <a:off x="695656" y="692150"/>
            <a:ext cx="2490788" cy="2736850"/>
          </a:xfrm>
          <a:custGeom>
            <a:avLst/>
            <a:gdLst>
              <a:gd name="connsiteX0" fmla="*/ 89394 w 2490788"/>
              <a:gd name="connsiteY0" fmla="*/ 0 h 2736850"/>
              <a:gd name="connsiteX1" fmla="*/ 2401394 w 2490788"/>
              <a:gd name="connsiteY1" fmla="*/ 0 h 2736850"/>
              <a:gd name="connsiteX2" fmla="*/ 2490788 w 2490788"/>
              <a:gd name="connsiteY2" fmla="*/ 89394 h 2736850"/>
              <a:gd name="connsiteX3" fmla="*/ 2490788 w 2490788"/>
              <a:gd name="connsiteY3" fmla="*/ 1966209 h 2736850"/>
              <a:gd name="connsiteX4" fmla="*/ 2146469 w 2490788"/>
              <a:gd name="connsiteY4" fmla="*/ 1966209 h 2736850"/>
              <a:gd name="connsiteX5" fmla="*/ 2146469 w 2490788"/>
              <a:gd name="connsiteY5" fmla="*/ 2309109 h 2736850"/>
              <a:gd name="connsiteX6" fmla="*/ 1798809 w 2490788"/>
              <a:gd name="connsiteY6" fmla="*/ 2309109 h 2736850"/>
              <a:gd name="connsiteX7" fmla="*/ 1798809 w 2490788"/>
              <a:gd name="connsiteY7" fmla="*/ 2652009 h 2736850"/>
              <a:gd name="connsiteX8" fmla="*/ 2147094 w 2490788"/>
              <a:gd name="connsiteY8" fmla="*/ 2652009 h 2736850"/>
              <a:gd name="connsiteX9" fmla="*/ 2147094 w 2490788"/>
              <a:gd name="connsiteY9" fmla="*/ 2309109 h 2736850"/>
              <a:gd name="connsiteX10" fmla="*/ 2490788 w 2490788"/>
              <a:gd name="connsiteY10" fmla="*/ 2309109 h 2736850"/>
              <a:gd name="connsiteX11" fmla="*/ 2490788 w 2490788"/>
              <a:gd name="connsiteY11" fmla="*/ 2647456 h 2736850"/>
              <a:gd name="connsiteX12" fmla="*/ 2401394 w 2490788"/>
              <a:gd name="connsiteY12" fmla="*/ 2736850 h 2736850"/>
              <a:gd name="connsiteX13" fmla="*/ 89394 w 2490788"/>
              <a:gd name="connsiteY13" fmla="*/ 2736850 h 2736850"/>
              <a:gd name="connsiteX14" fmla="*/ 0 w 2490788"/>
              <a:gd name="connsiteY14" fmla="*/ 2647456 h 2736850"/>
              <a:gd name="connsiteX15" fmla="*/ 0 w 2490788"/>
              <a:gd name="connsiteY15" fmla="*/ 89394 h 2736850"/>
              <a:gd name="connsiteX16" fmla="*/ 89394 w 2490788"/>
              <a:gd name="connsiteY16" fmla="*/ 0 h 273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90788" h="2736850">
                <a:moveTo>
                  <a:pt x="89394" y="0"/>
                </a:moveTo>
                <a:lnTo>
                  <a:pt x="2401394" y="0"/>
                </a:lnTo>
                <a:cubicBezTo>
                  <a:pt x="2450765" y="0"/>
                  <a:pt x="2490788" y="40023"/>
                  <a:pt x="2490788" y="89394"/>
                </a:cubicBezTo>
                <a:lnTo>
                  <a:pt x="2490788" y="1966209"/>
                </a:lnTo>
                <a:lnTo>
                  <a:pt x="2146469" y="1966209"/>
                </a:lnTo>
                <a:lnTo>
                  <a:pt x="2146469" y="2309109"/>
                </a:lnTo>
                <a:lnTo>
                  <a:pt x="1798809" y="2309109"/>
                </a:lnTo>
                <a:lnTo>
                  <a:pt x="1798809" y="2652009"/>
                </a:lnTo>
                <a:lnTo>
                  <a:pt x="2147094" y="2652009"/>
                </a:lnTo>
                <a:lnTo>
                  <a:pt x="2147094" y="2309109"/>
                </a:lnTo>
                <a:lnTo>
                  <a:pt x="2490788" y="2309109"/>
                </a:lnTo>
                <a:lnTo>
                  <a:pt x="2490788" y="2647456"/>
                </a:lnTo>
                <a:cubicBezTo>
                  <a:pt x="2490788" y="2696827"/>
                  <a:pt x="2450765" y="2736850"/>
                  <a:pt x="2401394" y="2736850"/>
                </a:cubicBezTo>
                <a:lnTo>
                  <a:pt x="89394" y="2736850"/>
                </a:lnTo>
                <a:cubicBezTo>
                  <a:pt x="40023" y="2736850"/>
                  <a:pt x="0" y="2696827"/>
                  <a:pt x="0" y="2647456"/>
                </a:cubicBezTo>
                <a:lnTo>
                  <a:pt x="0" y="89394"/>
                </a:lnTo>
                <a:cubicBezTo>
                  <a:pt x="0" y="40023"/>
                  <a:pt x="40023" y="0"/>
                  <a:pt x="89394" y="0"/>
                </a:cubicBezTo>
                <a:close/>
              </a:path>
            </a:pathLst>
          </a:custGeom>
          <a:solidFill>
            <a:schemeClr val="bg1">
              <a:lumMod val="95000"/>
            </a:schemeClr>
          </a:solidFill>
        </p:spPr>
        <p:txBody>
          <a:bodyPr wrap="square">
            <a:noAutofit/>
          </a:bodyPr>
          <a:lstStyle/>
          <a:p>
            <a:r>
              <a:rPr lang="de-DE" dirty="0"/>
              <a:t>Bild durch Klicken auf Symbol hinzufügen</a:t>
            </a:r>
            <a:endParaRPr lang="en-US" dirty="0"/>
          </a:p>
        </p:txBody>
      </p:sp>
      <p:graphicFrame>
        <p:nvGraphicFramePr>
          <p:cNvPr id="8" name="think-cell data - do not delete" hidden="1">
            <a:extLst>
              <a:ext uri="{FF2B5EF4-FFF2-40B4-BE49-F238E27FC236}">
                <a16:creationId xmlns:a16="http://schemas.microsoft.com/office/drawing/2014/main" id="{A59F2646-47A5-3115-2531-ED7784B6DC7B}"/>
              </a:ext>
            </a:extLst>
          </p:cNvPr>
          <p:cNvGraphicFramePr>
            <a:graphicFrameLocks noChangeAspect="1"/>
          </p:cNvGraphicFramePr>
          <p:nvPr userDrawn="1">
            <p:custDataLst>
              <p:tags r:id="rId1"/>
            </p:custDataLst>
            <p:extLst>
              <p:ext uri="{D42A27DB-BD31-4B8C-83A1-F6EECF244321}">
                <p14:modId xmlns:p14="http://schemas.microsoft.com/office/powerpoint/2010/main" val="8442264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8" name="think-cell data - do not delete" hidden="1">
                        <a:extLst>
                          <a:ext uri="{FF2B5EF4-FFF2-40B4-BE49-F238E27FC236}">
                            <a16:creationId xmlns:a16="http://schemas.microsoft.com/office/drawing/2014/main" id="{A59F2646-47A5-3115-2531-ED7784B6DC7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26" name="Gruppieren 25">
            <a:extLst>
              <a:ext uri="{FF2B5EF4-FFF2-40B4-BE49-F238E27FC236}">
                <a16:creationId xmlns:a16="http://schemas.microsoft.com/office/drawing/2014/main" id="{91617C94-ED36-8F68-C017-19DA4DE041CA}"/>
              </a:ext>
            </a:extLst>
          </p:cNvPr>
          <p:cNvGrpSpPr/>
          <p:nvPr userDrawn="1"/>
        </p:nvGrpSpPr>
        <p:grpSpPr>
          <a:xfrm>
            <a:off x="2487480" y="2658359"/>
            <a:ext cx="1044230" cy="1028700"/>
            <a:chOff x="2377850" y="2530475"/>
            <a:chExt cx="1044230" cy="1028700"/>
          </a:xfrm>
        </p:grpSpPr>
        <p:sp>
          <p:nvSpPr>
            <p:cNvPr id="28" name="Rechteck 27">
              <a:extLst>
                <a:ext uri="{FF2B5EF4-FFF2-40B4-BE49-F238E27FC236}">
                  <a16:creationId xmlns:a16="http://schemas.microsoft.com/office/drawing/2014/main" id="{DF855CF2-A045-9C04-73BF-96EB6CFE1320}"/>
                </a:ext>
              </a:extLst>
            </p:cNvPr>
            <p:cNvSpPr>
              <a:spLocks/>
            </p:cNvSpPr>
            <p:nvPr/>
          </p:nvSpPr>
          <p:spPr>
            <a:xfrm flipH="1">
              <a:off x="3073795" y="2873375"/>
              <a:ext cx="348285" cy="342900"/>
            </a:xfrm>
            <a:prstGeom prst="rect">
              <a:avLst/>
            </a:prstGeom>
            <a:solidFill>
              <a:srgbClr val="E750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30" name="Rechteck 29">
              <a:extLst>
                <a:ext uri="{FF2B5EF4-FFF2-40B4-BE49-F238E27FC236}">
                  <a16:creationId xmlns:a16="http://schemas.microsoft.com/office/drawing/2014/main" id="{2ED600E8-EF17-1CA2-BEBF-CD57D81A969F}"/>
                </a:ext>
              </a:extLst>
            </p:cNvPr>
            <p:cNvSpPr>
              <a:spLocks/>
            </p:cNvSpPr>
            <p:nvPr/>
          </p:nvSpPr>
          <p:spPr>
            <a:xfrm flipH="1">
              <a:off x="2725510" y="2530475"/>
              <a:ext cx="348285" cy="342900"/>
            </a:xfrm>
            <a:prstGeom prst="rect">
              <a:avLst/>
            </a:prstGeom>
            <a:solidFill>
              <a:srgbClr val="E750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31" name="Rechteck 30">
              <a:extLst>
                <a:ext uri="{FF2B5EF4-FFF2-40B4-BE49-F238E27FC236}">
                  <a16:creationId xmlns:a16="http://schemas.microsoft.com/office/drawing/2014/main" id="{E16FD1C8-DBC5-AC87-31AB-EBC3F8B91BA9}"/>
                </a:ext>
              </a:extLst>
            </p:cNvPr>
            <p:cNvSpPr>
              <a:spLocks/>
            </p:cNvSpPr>
            <p:nvPr/>
          </p:nvSpPr>
          <p:spPr>
            <a:xfrm flipH="1">
              <a:off x="2377850" y="2873375"/>
              <a:ext cx="348285" cy="342900"/>
            </a:xfrm>
            <a:prstGeom prst="rect">
              <a:avLst/>
            </a:prstGeom>
            <a:solidFill>
              <a:srgbClr val="E750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32" name="Rechteck 31">
              <a:extLst>
                <a:ext uri="{FF2B5EF4-FFF2-40B4-BE49-F238E27FC236}">
                  <a16:creationId xmlns:a16="http://schemas.microsoft.com/office/drawing/2014/main" id="{4E742C82-F448-8858-6FFB-9FDA7AAC6499}"/>
                </a:ext>
              </a:extLst>
            </p:cNvPr>
            <p:cNvSpPr>
              <a:spLocks/>
            </p:cNvSpPr>
            <p:nvPr/>
          </p:nvSpPr>
          <p:spPr>
            <a:xfrm flipH="1">
              <a:off x="3073795" y="3216275"/>
              <a:ext cx="348285" cy="342900"/>
            </a:xfrm>
            <a:prstGeom prst="rect">
              <a:avLst/>
            </a:prstGeom>
            <a:solidFill>
              <a:srgbClr val="E750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
        <p:nvSpPr>
          <p:cNvPr id="3" name="Fußzeilenplatzhalter 2">
            <a:extLst>
              <a:ext uri="{FF2B5EF4-FFF2-40B4-BE49-F238E27FC236}">
                <a16:creationId xmlns:a16="http://schemas.microsoft.com/office/drawing/2014/main" id="{E024C8E3-4506-A6D4-EE1E-7D706A83EC19}"/>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E4F26A30-0DC6-14C5-6BCA-DA4B865FD2BE}"/>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015B72EC-013C-3188-387F-BCCD99AB5E0C}"/>
              </a:ext>
            </a:extLst>
          </p:cNvPr>
          <p:cNvCxnSpPr/>
          <p:nvPr userDrawn="1"/>
        </p:nvCxnSpPr>
        <p:spPr>
          <a:xfrm>
            <a:off x="6791325" y="0"/>
            <a:ext cx="0" cy="616585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 name="Gerader Verbinder 5">
            <a:extLst>
              <a:ext uri="{FF2B5EF4-FFF2-40B4-BE49-F238E27FC236}">
                <a16:creationId xmlns:a16="http://schemas.microsoft.com/office/drawing/2014/main" id="{92A0DBB4-0FAA-0F08-3B05-E844EC885D3C}"/>
              </a:ext>
            </a:extLst>
          </p:cNvPr>
          <p:cNvCxnSpPr/>
          <p:nvPr userDrawn="1"/>
        </p:nvCxnSpPr>
        <p:spPr>
          <a:xfrm>
            <a:off x="6791325" y="4375230"/>
            <a:ext cx="5400675"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 name="Gerader Verbinder 6">
            <a:extLst>
              <a:ext uri="{FF2B5EF4-FFF2-40B4-BE49-F238E27FC236}">
                <a16:creationId xmlns:a16="http://schemas.microsoft.com/office/drawing/2014/main" id="{3129D582-1649-7341-41F8-DEEFBCDE58F4}"/>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1" name="Textplatzhalter 10">
            <a:extLst>
              <a:ext uri="{FF2B5EF4-FFF2-40B4-BE49-F238E27FC236}">
                <a16:creationId xmlns:a16="http://schemas.microsoft.com/office/drawing/2014/main" id="{F68E4803-81EA-434D-C506-86930EA3B407}"/>
              </a:ext>
            </a:extLst>
          </p:cNvPr>
          <p:cNvSpPr>
            <a:spLocks noGrp="1"/>
          </p:cNvSpPr>
          <p:nvPr>
            <p:ph type="body" sz="quarter" idx="12" hasCustomPrompt="1"/>
          </p:nvPr>
        </p:nvSpPr>
        <p:spPr>
          <a:xfrm>
            <a:off x="3796496" y="692150"/>
            <a:ext cx="2557058" cy="2139047"/>
          </a:xfrm>
        </p:spPr>
        <p:txBody>
          <a:bodyPr>
            <a:noAutofit/>
          </a:bodyPr>
          <a:lstStyle>
            <a:lvl1pPr>
              <a:defRPr/>
            </a:lvl1pPr>
          </a:lstStyle>
          <a:p>
            <a:pPr lvl="0"/>
            <a:r>
              <a:rPr lang="de-DE"/>
              <a:t>Erstes Level, Calibri, 17pt</a:t>
            </a:r>
          </a:p>
          <a:p>
            <a:pPr lvl="1"/>
            <a:r>
              <a:rPr lang="de-DE"/>
              <a:t>Zweite Ebene</a:t>
            </a:r>
          </a:p>
          <a:p>
            <a:pPr lvl="2"/>
            <a:r>
              <a:rPr lang="de-DE"/>
              <a:t>Dritte Ebene</a:t>
            </a:r>
          </a:p>
          <a:p>
            <a:pPr lvl="3"/>
            <a:r>
              <a:rPr lang="de-DE"/>
              <a:t>Vierte Ebene</a:t>
            </a:r>
          </a:p>
          <a:p>
            <a:pPr lvl="4"/>
            <a:r>
              <a:rPr lang="de-DE"/>
              <a:t>Fünfte Ebene</a:t>
            </a:r>
          </a:p>
        </p:txBody>
      </p:sp>
      <p:sp>
        <p:nvSpPr>
          <p:cNvPr id="29" name="Textplatzhalter 28">
            <a:extLst>
              <a:ext uri="{FF2B5EF4-FFF2-40B4-BE49-F238E27FC236}">
                <a16:creationId xmlns:a16="http://schemas.microsoft.com/office/drawing/2014/main" id="{ECD8B410-4D73-810E-0B23-9E082E502D73}"/>
              </a:ext>
            </a:extLst>
          </p:cNvPr>
          <p:cNvSpPr>
            <a:spLocks noGrp="1"/>
          </p:cNvSpPr>
          <p:nvPr>
            <p:ph type="body" sz="quarter" idx="14" hasCustomPrompt="1"/>
          </p:nvPr>
        </p:nvSpPr>
        <p:spPr>
          <a:xfrm>
            <a:off x="7229097" y="692150"/>
            <a:ext cx="4267578" cy="1662113"/>
          </a:xfrm>
        </p:spPr>
        <p:txBody>
          <a:bodyPr>
            <a:noAutofit/>
          </a:bodyPr>
          <a:lstStyle>
            <a:lvl1pPr>
              <a:defRPr/>
            </a:lvl1pPr>
          </a:lstStyle>
          <a:p>
            <a:pPr lvl="0"/>
            <a:r>
              <a:rPr lang="de-DE"/>
              <a:t>Erstes Level, Calibri, 17pt</a:t>
            </a:r>
          </a:p>
          <a:p>
            <a:pPr lvl="1"/>
            <a:r>
              <a:rPr lang="de-DE"/>
              <a:t>Zweite Ebene</a:t>
            </a:r>
          </a:p>
          <a:p>
            <a:pPr lvl="2"/>
            <a:r>
              <a:rPr lang="de-DE"/>
              <a:t>Dritte Ebene</a:t>
            </a:r>
          </a:p>
          <a:p>
            <a:pPr lvl="3"/>
            <a:r>
              <a:rPr lang="de-DE"/>
              <a:t>Vierte Ebene</a:t>
            </a:r>
          </a:p>
          <a:p>
            <a:pPr lvl="4"/>
            <a:r>
              <a:rPr lang="de-DE"/>
              <a:t>Fünfte Ebene</a:t>
            </a:r>
          </a:p>
        </p:txBody>
      </p:sp>
      <p:sp>
        <p:nvSpPr>
          <p:cNvPr id="9" name="Titel 8">
            <a:extLst>
              <a:ext uri="{FF2B5EF4-FFF2-40B4-BE49-F238E27FC236}">
                <a16:creationId xmlns:a16="http://schemas.microsoft.com/office/drawing/2014/main" id="{1B88337F-30CA-DC73-4032-4FC1BA39723A}"/>
              </a:ext>
            </a:extLst>
          </p:cNvPr>
          <p:cNvSpPr>
            <a:spLocks noGrp="1"/>
          </p:cNvSpPr>
          <p:nvPr>
            <p:ph type="title" hasCustomPrompt="1"/>
          </p:nvPr>
        </p:nvSpPr>
        <p:spPr>
          <a:xfrm>
            <a:off x="695326" y="4024046"/>
            <a:ext cx="5658228" cy="1661993"/>
          </a:xfrm>
        </p:spPr>
        <p:txBody>
          <a:bodyPr vert="horz"/>
          <a:lstStyle>
            <a:lvl1pPr>
              <a:defRPr/>
            </a:lvl1pPr>
          </a:lstStyle>
          <a:p>
            <a:r>
              <a:rPr lang="de-DE"/>
              <a:t>Überschrift, </a:t>
            </a:r>
            <a:br>
              <a:rPr lang="de-DE"/>
            </a:br>
            <a:r>
              <a:rPr lang="de-DE"/>
              <a:t>54pt</a:t>
            </a:r>
            <a:endParaRPr lang="en-US"/>
          </a:p>
        </p:txBody>
      </p:sp>
      <p:sp>
        <p:nvSpPr>
          <p:cNvPr id="17" name="Rechteck 16">
            <a:extLst>
              <a:ext uri="{FF2B5EF4-FFF2-40B4-BE49-F238E27FC236}">
                <a16:creationId xmlns:a16="http://schemas.microsoft.com/office/drawing/2014/main" id="{BB0A83AB-AAEB-9102-C5C3-DCC2B4EADD09}"/>
              </a:ext>
            </a:extLst>
          </p:cNvPr>
          <p:cNvSpPr>
            <a:spLocks/>
          </p:cNvSpPr>
          <p:nvPr/>
        </p:nvSpPr>
        <p:spPr>
          <a:xfrm flipH="1">
            <a:off x="3190410" y="3001259"/>
            <a:ext cx="348285" cy="342900"/>
          </a:xfrm>
          <a:prstGeom prst="rect">
            <a:avLst/>
          </a:prstGeom>
          <a:solidFill>
            <a:srgbClr val="E750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8" name="Rechteck 17">
            <a:extLst>
              <a:ext uri="{FF2B5EF4-FFF2-40B4-BE49-F238E27FC236}">
                <a16:creationId xmlns:a16="http://schemas.microsoft.com/office/drawing/2014/main" id="{5E2FBF8B-481D-851F-52FB-2E77B36C7083}"/>
              </a:ext>
            </a:extLst>
          </p:cNvPr>
          <p:cNvSpPr>
            <a:spLocks/>
          </p:cNvSpPr>
          <p:nvPr/>
        </p:nvSpPr>
        <p:spPr>
          <a:xfrm flipH="1">
            <a:off x="2842124" y="2658359"/>
            <a:ext cx="348278" cy="345440"/>
          </a:xfrm>
          <a:prstGeom prst="rect">
            <a:avLst/>
          </a:prstGeom>
          <a:solidFill>
            <a:srgbClr val="E750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9" name="Rechteck 18">
            <a:extLst>
              <a:ext uri="{FF2B5EF4-FFF2-40B4-BE49-F238E27FC236}">
                <a16:creationId xmlns:a16="http://schemas.microsoft.com/office/drawing/2014/main" id="{6BD46898-1EC6-109D-5AB7-B1726DD9D171}"/>
              </a:ext>
            </a:extLst>
          </p:cNvPr>
          <p:cNvSpPr>
            <a:spLocks/>
          </p:cNvSpPr>
          <p:nvPr/>
        </p:nvSpPr>
        <p:spPr>
          <a:xfrm flipH="1">
            <a:off x="2494465" y="3011419"/>
            <a:ext cx="348285" cy="342900"/>
          </a:xfrm>
          <a:prstGeom prst="rect">
            <a:avLst/>
          </a:prstGeom>
          <a:solidFill>
            <a:srgbClr val="E750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20" name="Rechteck 19">
            <a:extLst>
              <a:ext uri="{FF2B5EF4-FFF2-40B4-BE49-F238E27FC236}">
                <a16:creationId xmlns:a16="http://schemas.microsoft.com/office/drawing/2014/main" id="{9464C53F-389A-0A42-60BF-3B33D39AE954}"/>
              </a:ext>
            </a:extLst>
          </p:cNvPr>
          <p:cNvSpPr>
            <a:spLocks/>
          </p:cNvSpPr>
          <p:nvPr/>
        </p:nvSpPr>
        <p:spPr>
          <a:xfrm flipH="1">
            <a:off x="3190410" y="3344159"/>
            <a:ext cx="348285" cy="342900"/>
          </a:xfrm>
          <a:prstGeom prst="rect">
            <a:avLst/>
          </a:prstGeom>
          <a:solidFill>
            <a:srgbClr val="E750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Tree>
    <p:extLst>
      <p:ext uri="{BB962C8B-B14F-4D97-AF65-F5344CB8AC3E}">
        <p14:creationId xmlns:p14="http://schemas.microsoft.com/office/powerpoint/2010/main" val="39353565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el, Text, Inahlt links">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CDBD99FF-A169-576F-E0B4-5B84E7914C21}"/>
              </a:ext>
            </a:extLst>
          </p:cNvPr>
          <p:cNvGraphicFramePr>
            <a:graphicFrameLocks noChangeAspect="1"/>
          </p:cNvGraphicFramePr>
          <p:nvPr userDrawn="1">
            <p:custDataLst>
              <p:tags r:id="rId1"/>
            </p:custDataLst>
            <p:extLst>
              <p:ext uri="{D42A27DB-BD31-4B8C-83A1-F6EECF244321}">
                <p14:modId xmlns:p14="http://schemas.microsoft.com/office/powerpoint/2010/main" val="21843710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5" name="think-cell data - do not delete" hidden="1">
                        <a:extLst>
                          <a:ext uri="{FF2B5EF4-FFF2-40B4-BE49-F238E27FC236}">
                            <a16:creationId xmlns:a16="http://schemas.microsoft.com/office/drawing/2014/main" id="{CDBD99FF-A169-576F-E0B4-5B84E7914C2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ußzeilenplatzhalter 2">
            <a:extLst>
              <a:ext uri="{FF2B5EF4-FFF2-40B4-BE49-F238E27FC236}">
                <a16:creationId xmlns:a16="http://schemas.microsoft.com/office/drawing/2014/main" id="{E024C8E3-4506-A6D4-EE1E-7D706A83EC19}"/>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E4F26A30-0DC6-14C5-6BCA-DA4B865FD2BE}"/>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7" name="Gerader Verbinder 6">
            <a:extLst>
              <a:ext uri="{FF2B5EF4-FFF2-40B4-BE49-F238E27FC236}">
                <a16:creationId xmlns:a16="http://schemas.microsoft.com/office/drawing/2014/main" id="{3129D582-1649-7341-41F8-DEEFBCDE58F4}"/>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 name="Gerader Verbinder 7">
            <a:extLst>
              <a:ext uri="{FF2B5EF4-FFF2-40B4-BE49-F238E27FC236}">
                <a16:creationId xmlns:a16="http://schemas.microsoft.com/office/drawing/2014/main" id="{985B48B7-69E0-7276-D810-69DDD23EF9C9}"/>
              </a:ext>
            </a:extLst>
          </p:cNvPr>
          <p:cNvCxnSpPr/>
          <p:nvPr userDrawn="1"/>
        </p:nvCxnSpPr>
        <p:spPr>
          <a:xfrm>
            <a:off x="3476620" y="0"/>
            <a:ext cx="0" cy="616585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9" name="Titel 8">
            <a:extLst>
              <a:ext uri="{FF2B5EF4-FFF2-40B4-BE49-F238E27FC236}">
                <a16:creationId xmlns:a16="http://schemas.microsoft.com/office/drawing/2014/main" id="{96E43822-BE6D-0341-857E-E2A1786A9BDB}"/>
              </a:ext>
            </a:extLst>
          </p:cNvPr>
          <p:cNvSpPr>
            <a:spLocks noGrp="1"/>
          </p:cNvSpPr>
          <p:nvPr>
            <p:ph type="title" hasCustomPrompt="1"/>
          </p:nvPr>
        </p:nvSpPr>
        <p:spPr>
          <a:xfrm>
            <a:off x="695325" y="578002"/>
            <a:ext cx="2349296" cy="984885"/>
          </a:xfrm>
        </p:spPr>
        <p:txBody>
          <a:bodyPr vert="horz"/>
          <a:lstStyle>
            <a:lvl1pPr>
              <a:defRPr sz="3200"/>
            </a:lvl1pPr>
          </a:lstStyle>
          <a:p>
            <a:r>
              <a:rPr lang="de-DE"/>
              <a:t>Überschrift, 32pt</a:t>
            </a:r>
          </a:p>
        </p:txBody>
      </p:sp>
      <p:sp>
        <p:nvSpPr>
          <p:cNvPr id="14" name="Textplatzhalter 13">
            <a:extLst>
              <a:ext uri="{FF2B5EF4-FFF2-40B4-BE49-F238E27FC236}">
                <a16:creationId xmlns:a16="http://schemas.microsoft.com/office/drawing/2014/main" id="{389467E6-01B7-AC8E-9EF3-C2813319AC5D}"/>
              </a:ext>
            </a:extLst>
          </p:cNvPr>
          <p:cNvSpPr>
            <a:spLocks noGrp="1"/>
          </p:cNvSpPr>
          <p:nvPr>
            <p:ph type="body" sz="quarter" idx="12" hasCustomPrompt="1"/>
          </p:nvPr>
        </p:nvSpPr>
        <p:spPr>
          <a:xfrm>
            <a:off x="695325" y="2349501"/>
            <a:ext cx="2349500" cy="3635374"/>
          </a:xfrm>
        </p:spPr>
        <p:txBody>
          <a:bodyPr/>
          <a:lstStyle>
            <a:lvl1pPr>
              <a:defRPr/>
            </a:lvl1pPr>
          </a:lstStyle>
          <a:p>
            <a:pPr lvl="0"/>
            <a:r>
              <a:rPr lang="de-DE"/>
              <a:t>Erstes Level, Calibri, 17pt</a:t>
            </a:r>
          </a:p>
          <a:p>
            <a:pPr lvl="1"/>
            <a:r>
              <a:rPr lang="de-DE"/>
              <a:t>Zweite Ebene</a:t>
            </a:r>
          </a:p>
          <a:p>
            <a:pPr lvl="2"/>
            <a:r>
              <a:rPr lang="de-DE"/>
              <a:t>Dritte Ebene</a:t>
            </a:r>
          </a:p>
          <a:p>
            <a:pPr lvl="3"/>
            <a:r>
              <a:rPr lang="de-DE"/>
              <a:t>Vierte Ebene</a:t>
            </a:r>
          </a:p>
        </p:txBody>
      </p:sp>
    </p:spTree>
    <p:extLst>
      <p:ext uri="{BB962C8B-B14F-4D97-AF65-F5344CB8AC3E}">
        <p14:creationId xmlns:p14="http://schemas.microsoft.com/office/powerpoint/2010/main" val="16685667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le mit Bild Insight Blue">
    <p:bg>
      <p:bgPr>
        <a:solidFill>
          <a:schemeClr val="bg2"/>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5BF07FF-1DC3-EA2C-894C-4B58DF234BA1}"/>
              </a:ext>
            </a:extLst>
          </p:cNvPr>
          <p:cNvGraphicFramePr>
            <a:graphicFrameLocks noChangeAspect="1"/>
          </p:cNvGraphicFramePr>
          <p:nvPr userDrawn="1">
            <p:custDataLst>
              <p:tags r:id="rId1"/>
            </p:custDataLst>
            <p:extLst>
              <p:ext uri="{D42A27DB-BD31-4B8C-83A1-F6EECF244321}">
                <p14:modId xmlns:p14="http://schemas.microsoft.com/office/powerpoint/2010/main" val="13559859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6" name="think-cell data - do not delete" hidden="1">
                        <a:extLst>
                          <a:ext uri="{FF2B5EF4-FFF2-40B4-BE49-F238E27FC236}">
                            <a16:creationId xmlns:a16="http://schemas.microsoft.com/office/drawing/2014/main" id="{F5BF07FF-1DC3-EA2C-894C-4B58DF234BA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Bildplatzhalter 7">
            <a:extLst>
              <a:ext uri="{FF2B5EF4-FFF2-40B4-BE49-F238E27FC236}">
                <a16:creationId xmlns:a16="http://schemas.microsoft.com/office/drawing/2014/main" id="{4F58F140-944E-D75B-C771-DDE62A2B3F04}"/>
              </a:ext>
            </a:extLst>
          </p:cNvPr>
          <p:cNvSpPr>
            <a:spLocks noGrp="1"/>
          </p:cNvSpPr>
          <p:nvPr>
            <p:ph type="pic" sz="quarter" idx="13"/>
          </p:nvPr>
        </p:nvSpPr>
        <p:spPr>
          <a:xfrm>
            <a:off x="695326" y="2097087"/>
            <a:ext cx="10801350" cy="4760913"/>
          </a:xfrm>
          <a:custGeom>
            <a:avLst/>
            <a:gdLst>
              <a:gd name="connsiteX0" fmla="*/ 88184 w 10801350"/>
              <a:gd name="connsiteY0" fmla="*/ 0 h 4760913"/>
              <a:gd name="connsiteX1" fmla="*/ 10713166 w 10801350"/>
              <a:gd name="connsiteY1" fmla="*/ 0 h 4760913"/>
              <a:gd name="connsiteX2" fmla="*/ 10801350 w 10801350"/>
              <a:gd name="connsiteY2" fmla="*/ 88184 h 4760913"/>
              <a:gd name="connsiteX3" fmla="*/ 10801350 w 10801350"/>
              <a:gd name="connsiteY3" fmla="*/ 4760913 h 4760913"/>
              <a:gd name="connsiteX4" fmla="*/ 0 w 10801350"/>
              <a:gd name="connsiteY4" fmla="*/ 4760913 h 4760913"/>
              <a:gd name="connsiteX5" fmla="*/ 0 w 10801350"/>
              <a:gd name="connsiteY5" fmla="*/ 88184 h 4760913"/>
              <a:gd name="connsiteX6" fmla="*/ 88184 w 10801350"/>
              <a:gd name="connsiteY6" fmla="*/ 0 h 476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01350" h="4760913">
                <a:moveTo>
                  <a:pt x="88184" y="0"/>
                </a:moveTo>
                <a:lnTo>
                  <a:pt x="10713166" y="0"/>
                </a:lnTo>
                <a:cubicBezTo>
                  <a:pt x="10761869" y="0"/>
                  <a:pt x="10801350" y="39481"/>
                  <a:pt x="10801350" y="88184"/>
                </a:cubicBezTo>
                <a:lnTo>
                  <a:pt x="10801350" y="4760913"/>
                </a:lnTo>
                <a:lnTo>
                  <a:pt x="0" y="4760913"/>
                </a:lnTo>
                <a:lnTo>
                  <a:pt x="0" y="88184"/>
                </a:lnTo>
                <a:cubicBezTo>
                  <a:pt x="0" y="39481"/>
                  <a:pt x="39481" y="0"/>
                  <a:pt x="88184" y="0"/>
                </a:cubicBezTo>
                <a:close/>
              </a:path>
            </a:pathLst>
          </a:custGeom>
          <a:solidFill>
            <a:schemeClr val="bg1">
              <a:lumMod val="95000"/>
            </a:schemeClr>
          </a:solidFill>
        </p:spPr>
        <p:txBody>
          <a:bodyPr wrap="square">
            <a:noAutofit/>
          </a:bodyPr>
          <a:lstStyle/>
          <a:p>
            <a:r>
              <a:rPr lang="de-DE" dirty="0"/>
              <a:t>Bild durch Klicken auf Symbol hinzufügen</a:t>
            </a:r>
            <a:endParaRPr lang="en-US" dirty="0"/>
          </a:p>
        </p:txBody>
      </p:sp>
      <p:sp>
        <p:nvSpPr>
          <p:cNvPr id="4" name="Textplatzhalter 3">
            <a:extLst>
              <a:ext uri="{FF2B5EF4-FFF2-40B4-BE49-F238E27FC236}">
                <a16:creationId xmlns:a16="http://schemas.microsoft.com/office/drawing/2014/main" id="{B0B62DE2-7F2C-87F5-0400-CD1614FA5B9D}"/>
              </a:ext>
            </a:extLst>
          </p:cNvPr>
          <p:cNvSpPr>
            <a:spLocks noGrp="1"/>
          </p:cNvSpPr>
          <p:nvPr>
            <p:ph type="body" sz="quarter" idx="14" hasCustomPrompt="1"/>
          </p:nvPr>
        </p:nvSpPr>
        <p:spPr>
          <a:xfrm>
            <a:off x="695325" y="592151"/>
            <a:ext cx="10801350" cy="1044575"/>
          </a:xfrm>
        </p:spPr>
        <p:txBody>
          <a:bodyPr/>
          <a:lstStyle>
            <a:lvl1pPr marL="0" indent="0">
              <a:lnSpc>
                <a:spcPct val="100000"/>
              </a:lnSpc>
              <a:buFont typeface="Arial" panose="020B0604020202020204" pitchFamily="34" charset="0"/>
              <a:buNone/>
              <a:defRPr sz="3200"/>
            </a:lvl1pPr>
            <a:lvl2pPr>
              <a:lnSpc>
                <a:spcPct val="90000"/>
              </a:lnSpc>
              <a:defRPr sz="3200"/>
            </a:lvl2pPr>
            <a:lvl3pPr>
              <a:lnSpc>
                <a:spcPct val="90000"/>
              </a:lnSpc>
              <a:defRPr sz="3200"/>
            </a:lvl3pPr>
            <a:lvl4pPr>
              <a:lnSpc>
                <a:spcPct val="90000"/>
              </a:lnSpc>
              <a:defRPr sz="3200"/>
            </a:lvl4pPr>
            <a:lvl5pPr>
              <a:lnSpc>
                <a:spcPct val="90000"/>
              </a:lnSpc>
              <a:defRPr sz="3200"/>
            </a:lvl5pPr>
          </a:lstStyle>
          <a:p>
            <a:pPr lvl="0"/>
            <a:r>
              <a:rPr lang="de-DE"/>
              <a:t>Überschrift,</a:t>
            </a:r>
            <a:br>
              <a:rPr lang="de-DE"/>
            </a:br>
            <a:r>
              <a:rPr lang="de-DE"/>
              <a:t>32pt</a:t>
            </a:r>
            <a:endParaRPr lang="en-US"/>
          </a:p>
        </p:txBody>
      </p:sp>
    </p:spTree>
    <p:extLst>
      <p:ext uri="{BB962C8B-B14F-4D97-AF65-F5344CB8AC3E}">
        <p14:creationId xmlns:p14="http://schemas.microsoft.com/office/powerpoint/2010/main" val="34211044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_Title mit Bild Focus Lime">
    <p:bg>
      <p:bgPr>
        <a:solidFill>
          <a:schemeClr val="accent1"/>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5BF07FF-1DC3-EA2C-894C-4B58DF234BA1}"/>
              </a:ext>
            </a:extLst>
          </p:cNvPr>
          <p:cNvGraphicFramePr>
            <a:graphicFrameLocks noChangeAspect="1"/>
          </p:cNvGraphicFramePr>
          <p:nvPr userDrawn="1">
            <p:custDataLst>
              <p:tags r:id="rId1"/>
            </p:custDataLst>
            <p:extLst>
              <p:ext uri="{D42A27DB-BD31-4B8C-83A1-F6EECF244321}">
                <p14:modId xmlns:p14="http://schemas.microsoft.com/office/powerpoint/2010/main" val="13559859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6" name="think-cell data - do not delete" hidden="1">
                        <a:extLst>
                          <a:ext uri="{FF2B5EF4-FFF2-40B4-BE49-F238E27FC236}">
                            <a16:creationId xmlns:a16="http://schemas.microsoft.com/office/drawing/2014/main" id="{F5BF07FF-1DC3-EA2C-894C-4B58DF234BA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Bildplatzhalter 7">
            <a:extLst>
              <a:ext uri="{FF2B5EF4-FFF2-40B4-BE49-F238E27FC236}">
                <a16:creationId xmlns:a16="http://schemas.microsoft.com/office/drawing/2014/main" id="{4F58F140-944E-D75B-C771-DDE62A2B3F04}"/>
              </a:ext>
            </a:extLst>
          </p:cNvPr>
          <p:cNvSpPr>
            <a:spLocks noGrp="1"/>
          </p:cNvSpPr>
          <p:nvPr>
            <p:ph type="pic" sz="quarter" idx="13"/>
          </p:nvPr>
        </p:nvSpPr>
        <p:spPr>
          <a:xfrm>
            <a:off x="695326" y="2097087"/>
            <a:ext cx="10801350" cy="4760913"/>
          </a:xfrm>
          <a:custGeom>
            <a:avLst/>
            <a:gdLst>
              <a:gd name="connsiteX0" fmla="*/ 88184 w 10801350"/>
              <a:gd name="connsiteY0" fmla="*/ 0 h 4760913"/>
              <a:gd name="connsiteX1" fmla="*/ 10713166 w 10801350"/>
              <a:gd name="connsiteY1" fmla="*/ 0 h 4760913"/>
              <a:gd name="connsiteX2" fmla="*/ 10801350 w 10801350"/>
              <a:gd name="connsiteY2" fmla="*/ 88184 h 4760913"/>
              <a:gd name="connsiteX3" fmla="*/ 10801350 w 10801350"/>
              <a:gd name="connsiteY3" fmla="*/ 4760913 h 4760913"/>
              <a:gd name="connsiteX4" fmla="*/ 0 w 10801350"/>
              <a:gd name="connsiteY4" fmla="*/ 4760913 h 4760913"/>
              <a:gd name="connsiteX5" fmla="*/ 0 w 10801350"/>
              <a:gd name="connsiteY5" fmla="*/ 88184 h 4760913"/>
              <a:gd name="connsiteX6" fmla="*/ 88184 w 10801350"/>
              <a:gd name="connsiteY6" fmla="*/ 0 h 476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01350" h="4760913">
                <a:moveTo>
                  <a:pt x="88184" y="0"/>
                </a:moveTo>
                <a:lnTo>
                  <a:pt x="10713166" y="0"/>
                </a:lnTo>
                <a:cubicBezTo>
                  <a:pt x="10761869" y="0"/>
                  <a:pt x="10801350" y="39481"/>
                  <a:pt x="10801350" y="88184"/>
                </a:cubicBezTo>
                <a:lnTo>
                  <a:pt x="10801350" y="4760913"/>
                </a:lnTo>
                <a:lnTo>
                  <a:pt x="0" y="4760913"/>
                </a:lnTo>
                <a:lnTo>
                  <a:pt x="0" y="88184"/>
                </a:lnTo>
                <a:cubicBezTo>
                  <a:pt x="0" y="39481"/>
                  <a:pt x="39481" y="0"/>
                  <a:pt x="88184" y="0"/>
                </a:cubicBezTo>
                <a:close/>
              </a:path>
            </a:pathLst>
          </a:custGeom>
          <a:solidFill>
            <a:schemeClr val="bg1">
              <a:lumMod val="95000"/>
            </a:schemeClr>
          </a:solidFill>
        </p:spPr>
        <p:txBody>
          <a:bodyPr wrap="square">
            <a:noAutofit/>
          </a:bodyPr>
          <a:lstStyle/>
          <a:p>
            <a:r>
              <a:rPr lang="de-DE" dirty="0"/>
              <a:t>Bild durch Klicken auf Symbol hinzufügen</a:t>
            </a:r>
            <a:endParaRPr lang="en-US" dirty="0"/>
          </a:p>
        </p:txBody>
      </p:sp>
      <p:sp>
        <p:nvSpPr>
          <p:cNvPr id="4" name="Textplatzhalter 3">
            <a:extLst>
              <a:ext uri="{FF2B5EF4-FFF2-40B4-BE49-F238E27FC236}">
                <a16:creationId xmlns:a16="http://schemas.microsoft.com/office/drawing/2014/main" id="{B0B62DE2-7F2C-87F5-0400-CD1614FA5B9D}"/>
              </a:ext>
            </a:extLst>
          </p:cNvPr>
          <p:cNvSpPr>
            <a:spLocks noGrp="1"/>
          </p:cNvSpPr>
          <p:nvPr>
            <p:ph type="body" sz="quarter" idx="14" hasCustomPrompt="1"/>
          </p:nvPr>
        </p:nvSpPr>
        <p:spPr>
          <a:xfrm>
            <a:off x="695325" y="592151"/>
            <a:ext cx="10801350" cy="1044575"/>
          </a:xfrm>
        </p:spPr>
        <p:txBody>
          <a:bodyPr/>
          <a:lstStyle>
            <a:lvl1pPr marL="0" indent="0">
              <a:lnSpc>
                <a:spcPct val="100000"/>
              </a:lnSpc>
              <a:buFont typeface="Arial" panose="020B0604020202020204" pitchFamily="34" charset="0"/>
              <a:buNone/>
              <a:defRPr sz="3200"/>
            </a:lvl1pPr>
            <a:lvl2pPr>
              <a:lnSpc>
                <a:spcPct val="90000"/>
              </a:lnSpc>
              <a:defRPr sz="3200"/>
            </a:lvl2pPr>
            <a:lvl3pPr>
              <a:lnSpc>
                <a:spcPct val="90000"/>
              </a:lnSpc>
              <a:defRPr sz="3200"/>
            </a:lvl3pPr>
            <a:lvl4pPr>
              <a:lnSpc>
                <a:spcPct val="90000"/>
              </a:lnSpc>
              <a:defRPr sz="3200"/>
            </a:lvl4pPr>
            <a:lvl5pPr>
              <a:lnSpc>
                <a:spcPct val="90000"/>
              </a:lnSpc>
              <a:defRPr sz="3200"/>
            </a:lvl5pPr>
          </a:lstStyle>
          <a:p>
            <a:pPr lvl="0"/>
            <a:r>
              <a:rPr lang="de-DE"/>
              <a:t>Überschrift,</a:t>
            </a:r>
            <a:br>
              <a:rPr lang="de-DE"/>
            </a:br>
            <a:r>
              <a:rPr lang="de-DE"/>
              <a:t>32pt</a:t>
            </a:r>
            <a:endParaRPr lang="en-US"/>
          </a:p>
        </p:txBody>
      </p:sp>
    </p:spTree>
    <p:extLst>
      <p:ext uri="{BB962C8B-B14F-4D97-AF65-F5344CB8AC3E}">
        <p14:creationId xmlns:p14="http://schemas.microsoft.com/office/powerpoint/2010/main" val="26219318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_Title mit Bild Pulse Pink">
    <p:bg>
      <p:bgPr>
        <a:solidFill>
          <a:schemeClr val="accent2"/>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5BF07FF-1DC3-EA2C-894C-4B58DF234BA1}"/>
              </a:ext>
            </a:extLst>
          </p:cNvPr>
          <p:cNvGraphicFramePr>
            <a:graphicFrameLocks noChangeAspect="1"/>
          </p:cNvGraphicFramePr>
          <p:nvPr userDrawn="1">
            <p:custDataLst>
              <p:tags r:id="rId1"/>
            </p:custDataLst>
            <p:extLst>
              <p:ext uri="{D42A27DB-BD31-4B8C-83A1-F6EECF244321}">
                <p14:modId xmlns:p14="http://schemas.microsoft.com/office/powerpoint/2010/main" val="13559859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6" name="think-cell data - do not delete" hidden="1">
                        <a:extLst>
                          <a:ext uri="{FF2B5EF4-FFF2-40B4-BE49-F238E27FC236}">
                            <a16:creationId xmlns:a16="http://schemas.microsoft.com/office/drawing/2014/main" id="{F5BF07FF-1DC3-EA2C-894C-4B58DF234BA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Bildplatzhalter 7">
            <a:extLst>
              <a:ext uri="{FF2B5EF4-FFF2-40B4-BE49-F238E27FC236}">
                <a16:creationId xmlns:a16="http://schemas.microsoft.com/office/drawing/2014/main" id="{4F58F140-944E-D75B-C771-DDE62A2B3F04}"/>
              </a:ext>
            </a:extLst>
          </p:cNvPr>
          <p:cNvSpPr>
            <a:spLocks noGrp="1"/>
          </p:cNvSpPr>
          <p:nvPr>
            <p:ph type="pic" sz="quarter" idx="13"/>
          </p:nvPr>
        </p:nvSpPr>
        <p:spPr>
          <a:xfrm>
            <a:off x="695326" y="2097087"/>
            <a:ext cx="10801350" cy="4760913"/>
          </a:xfrm>
          <a:custGeom>
            <a:avLst/>
            <a:gdLst>
              <a:gd name="connsiteX0" fmla="*/ 88184 w 10801350"/>
              <a:gd name="connsiteY0" fmla="*/ 0 h 4760913"/>
              <a:gd name="connsiteX1" fmla="*/ 10713166 w 10801350"/>
              <a:gd name="connsiteY1" fmla="*/ 0 h 4760913"/>
              <a:gd name="connsiteX2" fmla="*/ 10801350 w 10801350"/>
              <a:gd name="connsiteY2" fmla="*/ 88184 h 4760913"/>
              <a:gd name="connsiteX3" fmla="*/ 10801350 w 10801350"/>
              <a:gd name="connsiteY3" fmla="*/ 4760913 h 4760913"/>
              <a:gd name="connsiteX4" fmla="*/ 0 w 10801350"/>
              <a:gd name="connsiteY4" fmla="*/ 4760913 h 4760913"/>
              <a:gd name="connsiteX5" fmla="*/ 0 w 10801350"/>
              <a:gd name="connsiteY5" fmla="*/ 88184 h 4760913"/>
              <a:gd name="connsiteX6" fmla="*/ 88184 w 10801350"/>
              <a:gd name="connsiteY6" fmla="*/ 0 h 476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01350" h="4760913">
                <a:moveTo>
                  <a:pt x="88184" y="0"/>
                </a:moveTo>
                <a:lnTo>
                  <a:pt x="10713166" y="0"/>
                </a:lnTo>
                <a:cubicBezTo>
                  <a:pt x="10761869" y="0"/>
                  <a:pt x="10801350" y="39481"/>
                  <a:pt x="10801350" y="88184"/>
                </a:cubicBezTo>
                <a:lnTo>
                  <a:pt x="10801350" y="4760913"/>
                </a:lnTo>
                <a:lnTo>
                  <a:pt x="0" y="4760913"/>
                </a:lnTo>
                <a:lnTo>
                  <a:pt x="0" y="88184"/>
                </a:lnTo>
                <a:cubicBezTo>
                  <a:pt x="0" y="39481"/>
                  <a:pt x="39481" y="0"/>
                  <a:pt x="88184" y="0"/>
                </a:cubicBezTo>
                <a:close/>
              </a:path>
            </a:pathLst>
          </a:custGeom>
          <a:solidFill>
            <a:schemeClr val="bg1">
              <a:lumMod val="95000"/>
            </a:schemeClr>
          </a:solidFill>
        </p:spPr>
        <p:txBody>
          <a:bodyPr wrap="square">
            <a:noAutofit/>
          </a:bodyPr>
          <a:lstStyle/>
          <a:p>
            <a:r>
              <a:rPr lang="de-DE" dirty="0"/>
              <a:t>Bild durch Klicken auf Symbol hinzufügen</a:t>
            </a:r>
            <a:endParaRPr lang="en-US" dirty="0"/>
          </a:p>
        </p:txBody>
      </p:sp>
      <p:sp>
        <p:nvSpPr>
          <p:cNvPr id="4" name="Textplatzhalter 3">
            <a:extLst>
              <a:ext uri="{FF2B5EF4-FFF2-40B4-BE49-F238E27FC236}">
                <a16:creationId xmlns:a16="http://schemas.microsoft.com/office/drawing/2014/main" id="{B0B62DE2-7F2C-87F5-0400-CD1614FA5B9D}"/>
              </a:ext>
            </a:extLst>
          </p:cNvPr>
          <p:cNvSpPr>
            <a:spLocks noGrp="1"/>
          </p:cNvSpPr>
          <p:nvPr>
            <p:ph type="body" sz="quarter" idx="14" hasCustomPrompt="1"/>
          </p:nvPr>
        </p:nvSpPr>
        <p:spPr>
          <a:xfrm>
            <a:off x="695325" y="592151"/>
            <a:ext cx="10801350" cy="1044575"/>
          </a:xfrm>
        </p:spPr>
        <p:txBody>
          <a:bodyPr/>
          <a:lstStyle>
            <a:lvl1pPr marL="0" indent="0">
              <a:lnSpc>
                <a:spcPct val="100000"/>
              </a:lnSpc>
              <a:buFont typeface="Arial" panose="020B0604020202020204" pitchFamily="34" charset="0"/>
              <a:buNone/>
              <a:defRPr sz="3200"/>
            </a:lvl1pPr>
            <a:lvl2pPr>
              <a:lnSpc>
                <a:spcPct val="90000"/>
              </a:lnSpc>
              <a:defRPr sz="3200"/>
            </a:lvl2pPr>
            <a:lvl3pPr>
              <a:lnSpc>
                <a:spcPct val="90000"/>
              </a:lnSpc>
              <a:defRPr sz="3200"/>
            </a:lvl3pPr>
            <a:lvl4pPr>
              <a:lnSpc>
                <a:spcPct val="90000"/>
              </a:lnSpc>
              <a:defRPr sz="3200"/>
            </a:lvl4pPr>
            <a:lvl5pPr>
              <a:lnSpc>
                <a:spcPct val="90000"/>
              </a:lnSpc>
              <a:defRPr sz="3200"/>
            </a:lvl5pPr>
          </a:lstStyle>
          <a:p>
            <a:pPr lvl="0"/>
            <a:r>
              <a:rPr lang="de-DE"/>
              <a:t>Überschrift,</a:t>
            </a:r>
            <a:br>
              <a:rPr lang="de-DE"/>
            </a:br>
            <a:r>
              <a:rPr lang="de-DE"/>
              <a:t>32pt</a:t>
            </a:r>
            <a:endParaRPr lang="en-US"/>
          </a:p>
        </p:txBody>
      </p:sp>
    </p:spTree>
    <p:extLst>
      <p:ext uri="{BB962C8B-B14F-4D97-AF65-F5344CB8AC3E}">
        <p14:creationId xmlns:p14="http://schemas.microsoft.com/office/powerpoint/2010/main" val="128322016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_Title mit Bild Data Mint">
    <p:bg>
      <p:bgPr>
        <a:solidFill>
          <a:schemeClr val="accent3"/>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5BF07FF-1DC3-EA2C-894C-4B58DF234BA1}"/>
              </a:ext>
            </a:extLst>
          </p:cNvPr>
          <p:cNvGraphicFramePr>
            <a:graphicFrameLocks noChangeAspect="1"/>
          </p:cNvGraphicFramePr>
          <p:nvPr userDrawn="1">
            <p:custDataLst>
              <p:tags r:id="rId1"/>
            </p:custDataLst>
            <p:extLst>
              <p:ext uri="{D42A27DB-BD31-4B8C-83A1-F6EECF244321}">
                <p14:modId xmlns:p14="http://schemas.microsoft.com/office/powerpoint/2010/main" val="13559859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6" name="think-cell data - do not delete" hidden="1">
                        <a:extLst>
                          <a:ext uri="{FF2B5EF4-FFF2-40B4-BE49-F238E27FC236}">
                            <a16:creationId xmlns:a16="http://schemas.microsoft.com/office/drawing/2014/main" id="{F5BF07FF-1DC3-EA2C-894C-4B58DF234BA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Bildplatzhalter 7">
            <a:extLst>
              <a:ext uri="{FF2B5EF4-FFF2-40B4-BE49-F238E27FC236}">
                <a16:creationId xmlns:a16="http://schemas.microsoft.com/office/drawing/2014/main" id="{4F58F140-944E-D75B-C771-DDE62A2B3F04}"/>
              </a:ext>
            </a:extLst>
          </p:cNvPr>
          <p:cNvSpPr>
            <a:spLocks noGrp="1"/>
          </p:cNvSpPr>
          <p:nvPr>
            <p:ph type="pic" sz="quarter" idx="13"/>
          </p:nvPr>
        </p:nvSpPr>
        <p:spPr>
          <a:xfrm>
            <a:off x="695326" y="2097087"/>
            <a:ext cx="10801350" cy="4760913"/>
          </a:xfrm>
          <a:custGeom>
            <a:avLst/>
            <a:gdLst>
              <a:gd name="connsiteX0" fmla="*/ 88184 w 10801350"/>
              <a:gd name="connsiteY0" fmla="*/ 0 h 4760913"/>
              <a:gd name="connsiteX1" fmla="*/ 10713166 w 10801350"/>
              <a:gd name="connsiteY1" fmla="*/ 0 h 4760913"/>
              <a:gd name="connsiteX2" fmla="*/ 10801350 w 10801350"/>
              <a:gd name="connsiteY2" fmla="*/ 88184 h 4760913"/>
              <a:gd name="connsiteX3" fmla="*/ 10801350 w 10801350"/>
              <a:gd name="connsiteY3" fmla="*/ 4760913 h 4760913"/>
              <a:gd name="connsiteX4" fmla="*/ 0 w 10801350"/>
              <a:gd name="connsiteY4" fmla="*/ 4760913 h 4760913"/>
              <a:gd name="connsiteX5" fmla="*/ 0 w 10801350"/>
              <a:gd name="connsiteY5" fmla="*/ 88184 h 4760913"/>
              <a:gd name="connsiteX6" fmla="*/ 88184 w 10801350"/>
              <a:gd name="connsiteY6" fmla="*/ 0 h 476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01350" h="4760913">
                <a:moveTo>
                  <a:pt x="88184" y="0"/>
                </a:moveTo>
                <a:lnTo>
                  <a:pt x="10713166" y="0"/>
                </a:lnTo>
                <a:cubicBezTo>
                  <a:pt x="10761869" y="0"/>
                  <a:pt x="10801350" y="39481"/>
                  <a:pt x="10801350" y="88184"/>
                </a:cubicBezTo>
                <a:lnTo>
                  <a:pt x="10801350" y="4760913"/>
                </a:lnTo>
                <a:lnTo>
                  <a:pt x="0" y="4760913"/>
                </a:lnTo>
                <a:lnTo>
                  <a:pt x="0" y="88184"/>
                </a:lnTo>
                <a:cubicBezTo>
                  <a:pt x="0" y="39481"/>
                  <a:pt x="39481" y="0"/>
                  <a:pt x="88184" y="0"/>
                </a:cubicBezTo>
                <a:close/>
              </a:path>
            </a:pathLst>
          </a:custGeom>
          <a:solidFill>
            <a:schemeClr val="bg1">
              <a:lumMod val="95000"/>
            </a:schemeClr>
          </a:solidFill>
        </p:spPr>
        <p:txBody>
          <a:bodyPr wrap="square">
            <a:noAutofit/>
          </a:bodyPr>
          <a:lstStyle/>
          <a:p>
            <a:r>
              <a:rPr lang="de-DE" dirty="0"/>
              <a:t>Bild durch Klicken auf Symbol hinzufügen</a:t>
            </a:r>
            <a:endParaRPr lang="en-US" dirty="0"/>
          </a:p>
        </p:txBody>
      </p:sp>
      <p:sp>
        <p:nvSpPr>
          <p:cNvPr id="4" name="Textplatzhalter 3">
            <a:extLst>
              <a:ext uri="{FF2B5EF4-FFF2-40B4-BE49-F238E27FC236}">
                <a16:creationId xmlns:a16="http://schemas.microsoft.com/office/drawing/2014/main" id="{B0B62DE2-7F2C-87F5-0400-CD1614FA5B9D}"/>
              </a:ext>
            </a:extLst>
          </p:cNvPr>
          <p:cNvSpPr>
            <a:spLocks noGrp="1"/>
          </p:cNvSpPr>
          <p:nvPr>
            <p:ph type="body" sz="quarter" idx="14" hasCustomPrompt="1"/>
          </p:nvPr>
        </p:nvSpPr>
        <p:spPr>
          <a:xfrm>
            <a:off x="695325" y="592151"/>
            <a:ext cx="10801350" cy="1044575"/>
          </a:xfrm>
        </p:spPr>
        <p:txBody>
          <a:bodyPr/>
          <a:lstStyle>
            <a:lvl1pPr marL="0" indent="0">
              <a:lnSpc>
                <a:spcPct val="100000"/>
              </a:lnSpc>
              <a:buFont typeface="Arial" panose="020B0604020202020204" pitchFamily="34" charset="0"/>
              <a:buNone/>
              <a:defRPr sz="3200"/>
            </a:lvl1pPr>
            <a:lvl2pPr>
              <a:lnSpc>
                <a:spcPct val="90000"/>
              </a:lnSpc>
              <a:defRPr sz="3200"/>
            </a:lvl2pPr>
            <a:lvl3pPr>
              <a:lnSpc>
                <a:spcPct val="90000"/>
              </a:lnSpc>
              <a:defRPr sz="3200"/>
            </a:lvl3pPr>
            <a:lvl4pPr>
              <a:lnSpc>
                <a:spcPct val="90000"/>
              </a:lnSpc>
              <a:defRPr sz="3200"/>
            </a:lvl4pPr>
            <a:lvl5pPr>
              <a:lnSpc>
                <a:spcPct val="90000"/>
              </a:lnSpc>
              <a:defRPr sz="3200"/>
            </a:lvl5pPr>
          </a:lstStyle>
          <a:p>
            <a:pPr lvl="0"/>
            <a:r>
              <a:rPr lang="de-DE"/>
              <a:t>Überschrift,</a:t>
            </a:r>
            <a:br>
              <a:rPr lang="de-DE"/>
            </a:br>
            <a:r>
              <a:rPr lang="de-DE"/>
              <a:t>32pt</a:t>
            </a:r>
            <a:endParaRPr lang="en-US"/>
          </a:p>
        </p:txBody>
      </p:sp>
    </p:spTree>
    <p:extLst>
      <p:ext uri="{BB962C8B-B14F-4D97-AF65-F5344CB8AC3E}">
        <p14:creationId xmlns:p14="http://schemas.microsoft.com/office/powerpoint/2010/main" val="13744910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_Title mit Bild Logic Violet">
    <p:bg>
      <p:bgPr>
        <a:solidFill>
          <a:schemeClr val="accent4"/>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5BF07FF-1DC3-EA2C-894C-4B58DF234BA1}"/>
              </a:ext>
            </a:extLst>
          </p:cNvPr>
          <p:cNvGraphicFramePr>
            <a:graphicFrameLocks noChangeAspect="1"/>
          </p:cNvGraphicFramePr>
          <p:nvPr userDrawn="1">
            <p:custDataLst>
              <p:tags r:id="rId1"/>
            </p:custDataLst>
            <p:extLst>
              <p:ext uri="{D42A27DB-BD31-4B8C-83A1-F6EECF244321}">
                <p14:modId xmlns:p14="http://schemas.microsoft.com/office/powerpoint/2010/main" val="13559859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6" name="think-cell data - do not delete" hidden="1">
                        <a:extLst>
                          <a:ext uri="{FF2B5EF4-FFF2-40B4-BE49-F238E27FC236}">
                            <a16:creationId xmlns:a16="http://schemas.microsoft.com/office/drawing/2014/main" id="{F5BF07FF-1DC3-EA2C-894C-4B58DF234BA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Bildplatzhalter 7">
            <a:extLst>
              <a:ext uri="{FF2B5EF4-FFF2-40B4-BE49-F238E27FC236}">
                <a16:creationId xmlns:a16="http://schemas.microsoft.com/office/drawing/2014/main" id="{4F58F140-944E-D75B-C771-DDE62A2B3F04}"/>
              </a:ext>
            </a:extLst>
          </p:cNvPr>
          <p:cNvSpPr>
            <a:spLocks noGrp="1"/>
          </p:cNvSpPr>
          <p:nvPr>
            <p:ph type="pic" sz="quarter" idx="13"/>
          </p:nvPr>
        </p:nvSpPr>
        <p:spPr>
          <a:xfrm>
            <a:off x="695326" y="2097087"/>
            <a:ext cx="10801350" cy="4760913"/>
          </a:xfrm>
          <a:custGeom>
            <a:avLst/>
            <a:gdLst>
              <a:gd name="connsiteX0" fmla="*/ 88184 w 10801350"/>
              <a:gd name="connsiteY0" fmla="*/ 0 h 4760913"/>
              <a:gd name="connsiteX1" fmla="*/ 10713166 w 10801350"/>
              <a:gd name="connsiteY1" fmla="*/ 0 h 4760913"/>
              <a:gd name="connsiteX2" fmla="*/ 10801350 w 10801350"/>
              <a:gd name="connsiteY2" fmla="*/ 88184 h 4760913"/>
              <a:gd name="connsiteX3" fmla="*/ 10801350 w 10801350"/>
              <a:gd name="connsiteY3" fmla="*/ 4760913 h 4760913"/>
              <a:gd name="connsiteX4" fmla="*/ 0 w 10801350"/>
              <a:gd name="connsiteY4" fmla="*/ 4760913 h 4760913"/>
              <a:gd name="connsiteX5" fmla="*/ 0 w 10801350"/>
              <a:gd name="connsiteY5" fmla="*/ 88184 h 4760913"/>
              <a:gd name="connsiteX6" fmla="*/ 88184 w 10801350"/>
              <a:gd name="connsiteY6" fmla="*/ 0 h 476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01350" h="4760913">
                <a:moveTo>
                  <a:pt x="88184" y="0"/>
                </a:moveTo>
                <a:lnTo>
                  <a:pt x="10713166" y="0"/>
                </a:lnTo>
                <a:cubicBezTo>
                  <a:pt x="10761869" y="0"/>
                  <a:pt x="10801350" y="39481"/>
                  <a:pt x="10801350" y="88184"/>
                </a:cubicBezTo>
                <a:lnTo>
                  <a:pt x="10801350" y="4760913"/>
                </a:lnTo>
                <a:lnTo>
                  <a:pt x="0" y="4760913"/>
                </a:lnTo>
                <a:lnTo>
                  <a:pt x="0" y="88184"/>
                </a:lnTo>
                <a:cubicBezTo>
                  <a:pt x="0" y="39481"/>
                  <a:pt x="39481" y="0"/>
                  <a:pt x="88184" y="0"/>
                </a:cubicBezTo>
                <a:close/>
              </a:path>
            </a:pathLst>
          </a:custGeom>
          <a:solidFill>
            <a:schemeClr val="bg1">
              <a:lumMod val="95000"/>
            </a:schemeClr>
          </a:solidFill>
        </p:spPr>
        <p:txBody>
          <a:bodyPr wrap="square">
            <a:noAutofit/>
          </a:bodyPr>
          <a:lstStyle/>
          <a:p>
            <a:r>
              <a:rPr lang="de-DE" dirty="0"/>
              <a:t>Bild durch Klicken auf Symbol hinzufügen</a:t>
            </a:r>
            <a:endParaRPr lang="en-US" dirty="0"/>
          </a:p>
        </p:txBody>
      </p:sp>
      <p:sp>
        <p:nvSpPr>
          <p:cNvPr id="4" name="Textplatzhalter 3">
            <a:extLst>
              <a:ext uri="{FF2B5EF4-FFF2-40B4-BE49-F238E27FC236}">
                <a16:creationId xmlns:a16="http://schemas.microsoft.com/office/drawing/2014/main" id="{B0B62DE2-7F2C-87F5-0400-CD1614FA5B9D}"/>
              </a:ext>
            </a:extLst>
          </p:cNvPr>
          <p:cNvSpPr>
            <a:spLocks noGrp="1"/>
          </p:cNvSpPr>
          <p:nvPr>
            <p:ph type="body" sz="quarter" idx="14" hasCustomPrompt="1"/>
          </p:nvPr>
        </p:nvSpPr>
        <p:spPr>
          <a:xfrm>
            <a:off x="695325" y="592151"/>
            <a:ext cx="10801350" cy="1044575"/>
          </a:xfrm>
        </p:spPr>
        <p:txBody>
          <a:bodyPr/>
          <a:lstStyle>
            <a:lvl1pPr marL="0" indent="0">
              <a:lnSpc>
                <a:spcPct val="100000"/>
              </a:lnSpc>
              <a:buFont typeface="Arial" panose="020B0604020202020204" pitchFamily="34" charset="0"/>
              <a:buNone/>
              <a:defRPr sz="3200"/>
            </a:lvl1pPr>
            <a:lvl2pPr>
              <a:lnSpc>
                <a:spcPct val="90000"/>
              </a:lnSpc>
              <a:defRPr sz="3200"/>
            </a:lvl2pPr>
            <a:lvl3pPr>
              <a:lnSpc>
                <a:spcPct val="90000"/>
              </a:lnSpc>
              <a:defRPr sz="3200"/>
            </a:lvl3pPr>
            <a:lvl4pPr>
              <a:lnSpc>
                <a:spcPct val="90000"/>
              </a:lnSpc>
              <a:defRPr sz="3200"/>
            </a:lvl4pPr>
            <a:lvl5pPr>
              <a:lnSpc>
                <a:spcPct val="90000"/>
              </a:lnSpc>
              <a:defRPr sz="3200"/>
            </a:lvl5pPr>
          </a:lstStyle>
          <a:p>
            <a:pPr lvl="0"/>
            <a:r>
              <a:rPr lang="de-DE"/>
              <a:t>Überschrift,</a:t>
            </a:r>
            <a:br>
              <a:rPr lang="de-DE"/>
            </a:br>
            <a:r>
              <a:rPr lang="de-DE"/>
              <a:t>32pt</a:t>
            </a:r>
            <a:endParaRPr lang="en-US"/>
          </a:p>
        </p:txBody>
      </p:sp>
    </p:spTree>
    <p:extLst>
      <p:ext uri="{BB962C8B-B14F-4D97-AF65-F5344CB8AC3E}">
        <p14:creationId xmlns:p14="http://schemas.microsoft.com/office/powerpoint/2010/main" val="15369993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1_Title mit Bild Digital Pink">
    <p:bg>
      <p:bgPr>
        <a:solidFill>
          <a:schemeClr val="accent5"/>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5BF07FF-1DC3-EA2C-894C-4B58DF234BA1}"/>
              </a:ext>
            </a:extLst>
          </p:cNvPr>
          <p:cNvGraphicFramePr>
            <a:graphicFrameLocks noChangeAspect="1"/>
          </p:cNvGraphicFramePr>
          <p:nvPr userDrawn="1">
            <p:custDataLst>
              <p:tags r:id="rId1"/>
            </p:custDataLst>
            <p:extLst>
              <p:ext uri="{D42A27DB-BD31-4B8C-83A1-F6EECF244321}">
                <p14:modId xmlns:p14="http://schemas.microsoft.com/office/powerpoint/2010/main" val="13559859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6" name="think-cell data - do not delete" hidden="1">
                        <a:extLst>
                          <a:ext uri="{FF2B5EF4-FFF2-40B4-BE49-F238E27FC236}">
                            <a16:creationId xmlns:a16="http://schemas.microsoft.com/office/drawing/2014/main" id="{F5BF07FF-1DC3-EA2C-894C-4B58DF234BA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Bildplatzhalter 7">
            <a:extLst>
              <a:ext uri="{FF2B5EF4-FFF2-40B4-BE49-F238E27FC236}">
                <a16:creationId xmlns:a16="http://schemas.microsoft.com/office/drawing/2014/main" id="{4F58F140-944E-D75B-C771-DDE62A2B3F04}"/>
              </a:ext>
            </a:extLst>
          </p:cNvPr>
          <p:cNvSpPr>
            <a:spLocks noGrp="1"/>
          </p:cNvSpPr>
          <p:nvPr>
            <p:ph type="pic" sz="quarter" idx="13"/>
          </p:nvPr>
        </p:nvSpPr>
        <p:spPr>
          <a:xfrm>
            <a:off x="695326" y="2097087"/>
            <a:ext cx="10801350" cy="4760913"/>
          </a:xfrm>
          <a:custGeom>
            <a:avLst/>
            <a:gdLst>
              <a:gd name="connsiteX0" fmla="*/ 88184 w 10801350"/>
              <a:gd name="connsiteY0" fmla="*/ 0 h 4760913"/>
              <a:gd name="connsiteX1" fmla="*/ 10713166 w 10801350"/>
              <a:gd name="connsiteY1" fmla="*/ 0 h 4760913"/>
              <a:gd name="connsiteX2" fmla="*/ 10801350 w 10801350"/>
              <a:gd name="connsiteY2" fmla="*/ 88184 h 4760913"/>
              <a:gd name="connsiteX3" fmla="*/ 10801350 w 10801350"/>
              <a:gd name="connsiteY3" fmla="*/ 4760913 h 4760913"/>
              <a:gd name="connsiteX4" fmla="*/ 0 w 10801350"/>
              <a:gd name="connsiteY4" fmla="*/ 4760913 h 4760913"/>
              <a:gd name="connsiteX5" fmla="*/ 0 w 10801350"/>
              <a:gd name="connsiteY5" fmla="*/ 88184 h 4760913"/>
              <a:gd name="connsiteX6" fmla="*/ 88184 w 10801350"/>
              <a:gd name="connsiteY6" fmla="*/ 0 h 476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01350" h="4760913">
                <a:moveTo>
                  <a:pt x="88184" y="0"/>
                </a:moveTo>
                <a:lnTo>
                  <a:pt x="10713166" y="0"/>
                </a:lnTo>
                <a:cubicBezTo>
                  <a:pt x="10761869" y="0"/>
                  <a:pt x="10801350" y="39481"/>
                  <a:pt x="10801350" y="88184"/>
                </a:cubicBezTo>
                <a:lnTo>
                  <a:pt x="10801350" y="4760913"/>
                </a:lnTo>
                <a:lnTo>
                  <a:pt x="0" y="4760913"/>
                </a:lnTo>
                <a:lnTo>
                  <a:pt x="0" y="88184"/>
                </a:lnTo>
                <a:cubicBezTo>
                  <a:pt x="0" y="39481"/>
                  <a:pt x="39481" y="0"/>
                  <a:pt x="88184" y="0"/>
                </a:cubicBezTo>
                <a:close/>
              </a:path>
            </a:pathLst>
          </a:custGeom>
          <a:solidFill>
            <a:schemeClr val="bg1">
              <a:lumMod val="95000"/>
            </a:schemeClr>
          </a:solidFill>
        </p:spPr>
        <p:txBody>
          <a:bodyPr wrap="square">
            <a:noAutofit/>
          </a:bodyPr>
          <a:lstStyle/>
          <a:p>
            <a:r>
              <a:rPr lang="de-DE" dirty="0"/>
              <a:t>Bild durch Klicken auf Symbol hinzufügen</a:t>
            </a:r>
            <a:endParaRPr lang="en-US" dirty="0"/>
          </a:p>
        </p:txBody>
      </p:sp>
      <p:sp>
        <p:nvSpPr>
          <p:cNvPr id="4" name="Textplatzhalter 3">
            <a:extLst>
              <a:ext uri="{FF2B5EF4-FFF2-40B4-BE49-F238E27FC236}">
                <a16:creationId xmlns:a16="http://schemas.microsoft.com/office/drawing/2014/main" id="{B0B62DE2-7F2C-87F5-0400-CD1614FA5B9D}"/>
              </a:ext>
            </a:extLst>
          </p:cNvPr>
          <p:cNvSpPr>
            <a:spLocks noGrp="1"/>
          </p:cNvSpPr>
          <p:nvPr>
            <p:ph type="body" sz="quarter" idx="14" hasCustomPrompt="1"/>
          </p:nvPr>
        </p:nvSpPr>
        <p:spPr>
          <a:xfrm>
            <a:off x="695325" y="592151"/>
            <a:ext cx="10801350" cy="1044575"/>
          </a:xfrm>
        </p:spPr>
        <p:txBody>
          <a:bodyPr/>
          <a:lstStyle>
            <a:lvl1pPr marL="0" indent="0">
              <a:lnSpc>
                <a:spcPct val="100000"/>
              </a:lnSpc>
              <a:buFont typeface="Arial" panose="020B0604020202020204" pitchFamily="34" charset="0"/>
              <a:buNone/>
              <a:defRPr sz="3200"/>
            </a:lvl1pPr>
            <a:lvl2pPr>
              <a:lnSpc>
                <a:spcPct val="90000"/>
              </a:lnSpc>
              <a:defRPr sz="3200"/>
            </a:lvl2pPr>
            <a:lvl3pPr>
              <a:lnSpc>
                <a:spcPct val="90000"/>
              </a:lnSpc>
              <a:defRPr sz="3200"/>
            </a:lvl3pPr>
            <a:lvl4pPr>
              <a:lnSpc>
                <a:spcPct val="90000"/>
              </a:lnSpc>
              <a:defRPr sz="3200"/>
            </a:lvl4pPr>
            <a:lvl5pPr>
              <a:lnSpc>
                <a:spcPct val="90000"/>
              </a:lnSpc>
              <a:defRPr sz="3200"/>
            </a:lvl5pPr>
          </a:lstStyle>
          <a:p>
            <a:pPr lvl="0"/>
            <a:r>
              <a:rPr lang="de-DE"/>
              <a:t>Überschrift,</a:t>
            </a:r>
            <a:br>
              <a:rPr lang="de-DE"/>
            </a:br>
            <a:r>
              <a:rPr lang="de-DE"/>
              <a:t>32pt</a:t>
            </a:r>
            <a:endParaRPr lang="en-US"/>
          </a:p>
        </p:txBody>
      </p:sp>
    </p:spTree>
    <p:extLst>
      <p:ext uri="{BB962C8B-B14F-4D97-AF65-F5344CB8AC3E}">
        <p14:creationId xmlns:p14="http://schemas.microsoft.com/office/powerpoint/2010/main" val="34902747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_Title mit Bild Signal Pink">
    <p:bg>
      <p:bgPr>
        <a:solidFill>
          <a:schemeClr val="accent6"/>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5BF07FF-1DC3-EA2C-894C-4B58DF234BA1}"/>
              </a:ext>
            </a:extLst>
          </p:cNvPr>
          <p:cNvGraphicFramePr>
            <a:graphicFrameLocks noChangeAspect="1"/>
          </p:cNvGraphicFramePr>
          <p:nvPr userDrawn="1">
            <p:custDataLst>
              <p:tags r:id="rId1"/>
            </p:custDataLst>
            <p:extLst>
              <p:ext uri="{D42A27DB-BD31-4B8C-83A1-F6EECF244321}">
                <p14:modId xmlns:p14="http://schemas.microsoft.com/office/powerpoint/2010/main" val="13559859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6" name="think-cell data - do not delete" hidden="1">
                        <a:extLst>
                          <a:ext uri="{FF2B5EF4-FFF2-40B4-BE49-F238E27FC236}">
                            <a16:creationId xmlns:a16="http://schemas.microsoft.com/office/drawing/2014/main" id="{F5BF07FF-1DC3-EA2C-894C-4B58DF234BA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Bildplatzhalter 7">
            <a:extLst>
              <a:ext uri="{FF2B5EF4-FFF2-40B4-BE49-F238E27FC236}">
                <a16:creationId xmlns:a16="http://schemas.microsoft.com/office/drawing/2014/main" id="{4F58F140-944E-D75B-C771-DDE62A2B3F04}"/>
              </a:ext>
            </a:extLst>
          </p:cNvPr>
          <p:cNvSpPr>
            <a:spLocks noGrp="1"/>
          </p:cNvSpPr>
          <p:nvPr>
            <p:ph type="pic" sz="quarter" idx="13"/>
          </p:nvPr>
        </p:nvSpPr>
        <p:spPr>
          <a:xfrm>
            <a:off x="695326" y="2097087"/>
            <a:ext cx="10801350" cy="4760913"/>
          </a:xfrm>
          <a:custGeom>
            <a:avLst/>
            <a:gdLst>
              <a:gd name="connsiteX0" fmla="*/ 88184 w 10801350"/>
              <a:gd name="connsiteY0" fmla="*/ 0 h 4760913"/>
              <a:gd name="connsiteX1" fmla="*/ 10713166 w 10801350"/>
              <a:gd name="connsiteY1" fmla="*/ 0 h 4760913"/>
              <a:gd name="connsiteX2" fmla="*/ 10801350 w 10801350"/>
              <a:gd name="connsiteY2" fmla="*/ 88184 h 4760913"/>
              <a:gd name="connsiteX3" fmla="*/ 10801350 w 10801350"/>
              <a:gd name="connsiteY3" fmla="*/ 4760913 h 4760913"/>
              <a:gd name="connsiteX4" fmla="*/ 0 w 10801350"/>
              <a:gd name="connsiteY4" fmla="*/ 4760913 h 4760913"/>
              <a:gd name="connsiteX5" fmla="*/ 0 w 10801350"/>
              <a:gd name="connsiteY5" fmla="*/ 88184 h 4760913"/>
              <a:gd name="connsiteX6" fmla="*/ 88184 w 10801350"/>
              <a:gd name="connsiteY6" fmla="*/ 0 h 476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01350" h="4760913">
                <a:moveTo>
                  <a:pt x="88184" y="0"/>
                </a:moveTo>
                <a:lnTo>
                  <a:pt x="10713166" y="0"/>
                </a:lnTo>
                <a:cubicBezTo>
                  <a:pt x="10761869" y="0"/>
                  <a:pt x="10801350" y="39481"/>
                  <a:pt x="10801350" y="88184"/>
                </a:cubicBezTo>
                <a:lnTo>
                  <a:pt x="10801350" y="4760913"/>
                </a:lnTo>
                <a:lnTo>
                  <a:pt x="0" y="4760913"/>
                </a:lnTo>
                <a:lnTo>
                  <a:pt x="0" y="88184"/>
                </a:lnTo>
                <a:cubicBezTo>
                  <a:pt x="0" y="39481"/>
                  <a:pt x="39481" y="0"/>
                  <a:pt x="88184" y="0"/>
                </a:cubicBezTo>
                <a:close/>
              </a:path>
            </a:pathLst>
          </a:custGeom>
          <a:solidFill>
            <a:schemeClr val="bg1">
              <a:lumMod val="95000"/>
            </a:schemeClr>
          </a:solidFill>
        </p:spPr>
        <p:txBody>
          <a:bodyPr wrap="square">
            <a:noAutofit/>
          </a:bodyPr>
          <a:lstStyle/>
          <a:p>
            <a:r>
              <a:rPr lang="de-DE" dirty="0"/>
              <a:t>Bild durch Klicken auf Symbol hinzufügen</a:t>
            </a:r>
            <a:endParaRPr lang="en-US" dirty="0"/>
          </a:p>
        </p:txBody>
      </p:sp>
      <p:sp>
        <p:nvSpPr>
          <p:cNvPr id="4" name="Textplatzhalter 3">
            <a:extLst>
              <a:ext uri="{FF2B5EF4-FFF2-40B4-BE49-F238E27FC236}">
                <a16:creationId xmlns:a16="http://schemas.microsoft.com/office/drawing/2014/main" id="{B0B62DE2-7F2C-87F5-0400-CD1614FA5B9D}"/>
              </a:ext>
            </a:extLst>
          </p:cNvPr>
          <p:cNvSpPr>
            <a:spLocks noGrp="1"/>
          </p:cNvSpPr>
          <p:nvPr>
            <p:ph type="body" sz="quarter" idx="14" hasCustomPrompt="1"/>
          </p:nvPr>
        </p:nvSpPr>
        <p:spPr>
          <a:xfrm>
            <a:off x="695325" y="592151"/>
            <a:ext cx="10801350" cy="1044575"/>
          </a:xfrm>
        </p:spPr>
        <p:txBody>
          <a:bodyPr/>
          <a:lstStyle>
            <a:lvl1pPr marL="0" indent="0">
              <a:lnSpc>
                <a:spcPct val="100000"/>
              </a:lnSpc>
              <a:buFont typeface="Arial" panose="020B0604020202020204" pitchFamily="34" charset="0"/>
              <a:buNone/>
              <a:defRPr sz="3200"/>
            </a:lvl1pPr>
            <a:lvl2pPr>
              <a:lnSpc>
                <a:spcPct val="90000"/>
              </a:lnSpc>
              <a:defRPr sz="3200"/>
            </a:lvl2pPr>
            <a:lvl3pPr>
              <a:lnSpc>
                <a:spcPct val="90000"/>
              </a:lnSpc>
              <a:defRPr sz="3200"/>
            </a:lvl3pPr>
            <a:lvl4pPr>
              <a:lnSpc>
                <a:spcPct val="90000"/>
              </a:lnSpc>
              <a:defRPr sz="3200"/>
            </a:lvl4pPr>
            <a:lvl5pPr>
              <a:lnSpc>
                <a:spcPct val="90000"/>
              </a:lnSpc>
              <a:defRPr sz="3200"/>
            </a:lvl5pPr>
          </a:lstStyle>
          <a:p>
            <a:pPr lvl="0"/>
            <a:r>
              <a:rPr lang="de-DE"/>
              <a:t>Überschrift,</a:t>
            </a:r>
            <a:br>
              <a:rPr lang="de-DE"/>
            </a:br>
            <a:r>
              <a:rPr lang="de-DE"/>
              <a:t>32pt</a:t>
            </a:r>
            <a:endParaRPr lang="en-US"/>
          </a:p>
        </p:txBody>
      </p:sp>
    </p:spTree>
    <p:extLst>
      <p:ext uri="{BB962C8B-B14F-4D97-AF65-F5344CB8AC3E}">
        <p14:creationId xmlns:p14="http://schemas.microsoft.com/office/powerpoint/2010/main" val="35472344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el, Text, Insight Blue Vollflächig">
    <p:bg>
      <p:bgPr>
        <a:solidFill>
          <a:schemeClr val="bg2"/>
        </a:solidFill>
        <a:effectLst/>
      </p:bgPr>
    </p:bg>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6C3A5102-4542-74B1-BD80-7C2F2BD05950}"/>
              </a:ext>
            </a:extLst>
          </p:cNvPr>
          <p:cNvGraphicFramePr>
            <a:graphicFrameLocks noChangeAspect="1"/>
          </p:cNvGraphicFramePr>
          <p:nvPr userDrawn="1">
            <p:custDataLst>
              <p:tags r:id="rId1"/>
            </p:custDataLst>
            <p:extLst>
              <p:ext uri="{D42A27DB-BD31-4B8C-83A1-F6EECF244321}">
                <p14:modId xmlns:p14="http://schemas.microsoft.com/office/powerpoint/2010/main" val="29749426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10" name="think-cell data - do not delete" hidden="1">
                        <a:extLst>
                          <a:ext uri="{FF2B5EF4-FFF2-40B4-BE49-F238E27FC236}">
                            <a16:creationId xmlns:a16="http://schemas.microsoft.com/office/drawing/2014/main" id="{6C3A5102-4542-74B1-BD80-7C2F2BD0595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ußzeilenplatzhalter 2">
            <a:extLst>
              <a:ext uri="{FF2B5EF4-FFF2-40B4-BE49-F238E27FC236}">
                <a16:creationId xmlns:a16="http://schemas.microsoft.com/office/drawing/2014/main" id="{B01AFA0B-F639-5C24-2DE8-7C43B7743936}"/>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5F54F603-99F1-60F1-3A6B-ACF51E35F3C2}"/>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9309C2D7-091B-9846-DD96-F71E7F36E3E8}"/>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6" name="Rechteck 5">
            <a:extLst>
              <a:ext uri="{FF2B5EF4-FFF2-40B4-BE49-F238E27FC236}">
                <a16:creationId xmlns:a16="http://schemas.microsoft.com/office/drawing/2014/main" id="{139FA8FF-EC33-F815-A548-5F10627DF293}"/>
              </a:ext>
            </a:extLst>
          </p:cNvPr>
          <p:cNvSpPr>
            <a:spLocks/>
          </p:cNvSpPr>
          <p:nvPr userDrawn="1"/>
        </p:nvSpPr>
        <p:spPr>
          <a:xfrm>
            <a:off x="1379081" y="3427413"/>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7017DB34-0883-8ABF-5E2C-1EC5D791AD09}"/>
              </a:ext>
            </a:extLst>
          </p:cNvPr>
          <p:cNvSpPr/>
          <p:nvPr userDrawn="1"/>
        </p:nvSpPr>
        <p:spPr>
          <a:xfrm>
            <a:off x="1" y="2735266"/>
            <a:ext cx="1387472" cy="6921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8" name="Rechteck 7">
            <a:extLst>
              <a:ext uri="{FF2B5EF4-FFF2-40B4-BE49-F238E27FC236}">
                <a16:creationId xmlns:a16="http://schemas.microsoft.com/office/drawing/2014/main" id="{3C349F10-7C4B-4D64-A7C8-9AF94EE62F60}"/>
              </a:ext>
            </a:extLst>
          </p:cNvPr>
          <p:cNvSpPr>
            <a:spLocks/>
          </p:cNvSpPr>
          <p:nvPr userDrawn="1"/>
        </p:nvSpPr>
        <p:spPr>
          <a:xfrm>
            <a:off x="10800103" y="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9" name="Rechteck 8">
            <a:extLst>
              <a:ext uri="{FF2B5EF4-FFF2-40B4-BE49-F238E27FC236}">
                <a16:creationId xmlns:a16="http://schemas.microsoft.com/office/drawing/2014/main" id="{C3F82839-B0E1-FD35-2724-788F5C75EFD8}"/>
              </a:ext>
            </a:extLst>
          </p:cNvPr>
          <p:cNvSpPr>
            <a:spLocks/>
          </p:cNvSpPr>
          <p:nvPr userDrawn="1"/>
        </p:nvSpPr>
        <p:spPr>
          <a:xfrm>
            <a:off x="11148389" y="34290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4" name="Titel 13">
            <a:extLst>
              <a:ext uri="{FF2B5EF4-FFF2-40B4-BE49-F238E27FC236}">
                <a16:creationId xmlns:a16="http://schemas.microsoft.com/office/drawing/2014/main" id="{D21A9C15-1D7B-7827-1C22-4D2637031D18}"/>
              </a:ext>
            </a:extLst>
          </p:cNvPr>
          <p:cNvSpPr>
            <a:spLocks noGrp="1"/>
          </p:cNvSpPr>
          <p:nvPr>
            <p:ph type="title" hasCustomPrompt="1"/>
          </p:nvPr>
        </p:nvSpPr>
        <p:spPr>
          <a:xfrm>
            <a:off x="695325" y="592151"/>
            <a:ext cx="10801350" cy="984885"/>
          </a:xfrm>
        </p:spPr>
        <p:txBody>
          <a:bodyPr vert="horz"/>
          <a:lstStyle>
            <a:lvl1pPr>
              <a:defRPr sz="3200"/>
            </a:lvl1pPr>
          </a:lstStyle>
          <a:p>
            <a:r>
              <a:rPr lang="de-DE"/>
              <a:t>Überschrift, </a:t>
            </a:r>
            <a:br>
              <a:rPr lang="de-DE"/>
            </a:br>
            <a:r>
              <a:rPr lang="de-DE"/>
              <a:t>32pt</a:t>
            </a:r>
            <a:endParaRPr lang="en-US"/>
          </a:p>
        </p:txBody>
      </p:sp>
      <p:sp>
        <p:nvSpPr>
          <p:cNvPr id="20" name="Textplatzhalter 19">
            <a:extLst>
              <a:ext uri="{FF2B5EF4-FFF2-40B4-BE49-F238E27FC236}">
                <a16:creationId xmlns:a16="http://schemas.microsoft.com/office/drawing/2014/main" id="{D6F68E78-0E38-C41E-350D-AD3073425850}"/>
              </a:ext>
            </a:extLst>
          </p:cNvPr>
          <p:cNvSpPr>
            <a:spLocks noGrp="1"/>
          </p:cNvSpPr>
          <p:nvPr>
            <p:ph type="body" sz="quarter" idx="12" hasCustomPrompt="1"/>
          </p:nvPr>
        </p:nvSpPr>
        <p:spPr>
          <a:xfrm>
            <a:off x="5496559" y="4322881"/>
            <a:ext cx="6000117" cy="1661993"/>
          </a:xfrm>
        </p:spPr>
        <p:txBody>
          <a:bodyPr anchor="b">
            <a:noAutofit/>
          </a:bodyPr>
          <a:lstStyle>
            <a:lvl1pPr marL="0" indent="0" algn="l">
              <a:buFont typeface="Arial" panose="020B0604020202020204" pitchFamily="34" charset="0"/>
              <a:buNone/>
              <a:defRPr sz="5400"/>
            </a:lvl1pPr>
          </a:lstStyle>
          <a:p>
            <a:pPr lvl="0"/>
            <a:r>
              <a:rPr lang="de-DE"/>
              <a:t>Überschrift, 54pt, Zweizeilig</a:t>
            </a:r>
            <a:endParaRPr lang="en-US"/>
          </a:p>
        </p:txBody>
      </p:sp>
    </p:spTree>
    <p:extLst>
      <p:ext uri="{BB962C8B-B14F-4D97-AF65-F5344CB8AC3E}">
        <p14:creationId xmlns:p14="http://schemas.microsoft.com/office/powerpoint/2010/main" val="364596523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el, Text, Focus Lime Vollflächig">
    <p:bg>
      <p:bgPr>
        <a:solidFill>
          <a:schemeClr val="accent1"/>
        </a:solidFill>
        <a:effectLst/>
      </p:bgPr>
    </p:bg>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0DABE685-A42A-97EA-2A4C-ECA1E9DF3A7D}"/>
              </a:ext>
            </a:extLst>
          </p:cNvPr>
          <p:cNvGraphicFramePr>
            <a:graphicFrameLocks noChangeAspect="1"/>
          </p:cNvGraphicFramePr>
          <p:nvPr userDrawn="1">
            <p:custDataLst>
              <p:tags r:id="rId1"/>
            </p:custDataLst>
            <p:extLst>
              <p:ext uri="{D42A27DB-BD31-4B8C-83A1-F6EECF244321}">
                <p14:modId xmlns:p14="http://schemas.microsoft.com/office/powerpoint/2010/main" val="25523734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10" name="think-cell data - do not delete" hidden="1">
                        <a:extLst>
                          <a:ext uri="{FF2B5EF4-FFF2-40B4-BE49-F238E27FC236}">
                            <a16:creationId xmlns:a16="http://schemas.microsoft.com/office/drawing/2014/main" id="{0DABE685-A42A-97EA-2A4C-ECA1E9DF3A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ußzeilenplatzhalter 2">
            <a:extLst>
              <a:ext uri="{FF2B5EF4-FFF2-40B4-BE49-F238E27FC236}">
                <a16:creationId xmlns:a16="http://schemas.microsoft.com/office/drawing/2014/main" id="{B01AFA0B-F639-5C24-2DE8-7C43B7743936}"/>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5F54F603-99F1-60F1-3A6B-ACF51E35F3C2}"/>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9309C2D7-091B-9846-DD96-F71E7F36E3E8}"/>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6" name="Rechteck 5">
            <a:extLst>
              <a:ext uri="{FF2B5EF4-FFF2-40B4-BE49-F238E27FC236}">
                <a16:creationId xmlns:a16="http://schemas.microsoft.com/office/drawing/2014/main" id="{139FA8FF-EC33-F815-A548-5F10627DF293}"/>
              </a:ext>
            </a:extLst>
          </p:cNvPr>
          <p:cNvSpPr>
            <a:spLocks/>
          </p:cNvSpPr>
          <p:nvPr userDrawn="1"/>
        </p:nvSpPr>
        <p:spPr>
          <a:xfrm>
            <a:off x="1379081" y="3427413"/>
            <a:ext cx="348285" cy="3429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7017DB34-0883-8ABF-5E2C-1EC5D791AD09}"/>
              </a:ext>
            </a:extLst>
          </p:cNvPr>
          <p:cNvSpPr/>
          <p:nvPr userDrawn="1"/>
        </p:nvSpPr>
        <p:spPr>
          <a:xfrm>
            <a:off x="1" y="2735266"/>
            <a:ext cx="1387472" cy="69214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8" name="Rechteck 7">
            <a:extLst>
              <a:ext uri="{FF2B5EF4-FFF2-40B4-BE49-F238E27FC236}">
                <a16:creationId xmlns:a16="http://schemas.microsoft.com/office/drawing/2014/main" id="{3C349F10-7C4B-4D64-A7C8-9AF94EE62F60}"/>
              </a:ext>
            </a:extLst>
          </p:cNvPr>
          <p:cNvSpPr>
            <a:spLocks/>
          </p:cNvSpPr>
          <p:nvPr userDrawn="1"/>
        </p:nvSpPr>
        <p:spPr>
          <a:xfrm>
            <a:off x="10800103" y="0"/>
            <a:ext cx="348285" cy="3429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9" name="Rechteck 8">
            <a:extLst>
              <a:ext uri="{FF2B5EF4-FFF2-40B4-BE49-F238E27FC236}">
                <a16:creationId xmlns:a16="http://schemas.microsoft.com/office/drawing/2014/main" id="{C3F82839-B0E1-FD35-2724-788F5C75EFD8}"/>
              </a:ext>
            </a:extLst>
          </p:cNvPr>
          <p:cNvSpPr>
            <a:spLocks/>
          </p:cNvSpPr>
          <p:nvPr userDrawn="1"/>
        </p:nvSpPr>
        <p:spPr>
          <a:xfrm>
            <a:off x="11148389" y="342900"/>
            <a:ext cx="348285" cy="3429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1" name="Textplatzhalter 10">
            <a:extLst>
              <a:ext uri="{FF2B5EF4-FFF2-40B4-BE49-F238E27FC236}">
                <a16:creationId xmlns:a16="http://schemas.microsoft.com/office/drawing/2014/main" id="{1D422BD4-97D9-1199-96DC-DD5EAB9A1B9A}"/>
              </a:ext>
            </a:extLst>
          </p:cNvPr>
          <p:cNvSpPr>
            <a:spLocks noGrp="1"/>
          </p:cNvSpPr>
          <p:nvPr>
            <p:ph type="body" sz="quarter" idx="12" hasCustomPrompt="1"/>
          </p:nvPr>
        </p:nvSpPr>
        <p:spPr>
          <a:xfrm>
            <a:off x="5496559" y="4322882"/>
            <a:ext cx="6000115" cy="1661993"/>
          </a:xfrm>
        </p:spPr>
        <p:txBody>
          <a:bodyPr anchor="b">
            <a:spAutoFit/>
          </a:bodyPr>
          <a:lstStyle>
            <a:lvl1pPr marL="0" indent="0">
              <a:lnSpc>
                <a:spcPct val="100000"/>
              </a:lnSpc>
              <a:buNone/>
              <a:defRPr sz="5400"/>
            </a:lvl1pPr>
            <a:lvl2pPr marL="180000" indent="0">
              <a:buNone/>
              <a:defRPr sz="5400"/>
            </a:lvl2pPr>
            <a:lvl3pPr marL="360000" indent="0">
              <a:buNone/>
              <a:defRPr sz="5400"/>
            </a:lvl3pPr>
            <a:lvl4pPr marL="540000" indent="0">
              <a:buNone/>
              <a:defRPr sz="5400"/>
            </a:lvl4pPr>
            <a:lvl5pPr marL="720000" indent="0">
              <a:buNone/>
              <a:defRPr sz="5400"/>
            </a:lvl5pPr>
          </a:lstStyle>
          <a:p>
            <a:pPr lvl="0"/>
            <a:r>
              <a:rPr lang="de-DE"/>
              <a:t>Überschrift, 54pt, Zweizeilig</a:t>
            </a:r>
            <a:endParaRPr lang="en-US"/>
          </a:p>
        </p:txBody>
      </p:sp>
      <p:sp>
        <p:nvSpPr>
          <p:cNvPr id="12" name="Titel 11">
            <a:extLst>
              <a:ext uri="{FF2B5EF4-FFF2-40B4-BE49-F238E27FC236}">
                <a16:creationId xmlns:a16="http://schemas.microsoft.com/office/drawing/2014/main" id="{48D8A101-190C-D1A6-B030-FCA382122BFB}"/>
              </a:ext>
            </a:extLst>
          </p:cNvPr>
          <p:cNvSpPr>
            <a:spLocks noGrp="1"/>
          </p:cNvSpPr>
          <p:nvPr>
            <p:ph type="title" hasCustomPrompt="1"/>
          </p:nvPr>
        </p:nvSpPr>
        <p:spPr>
          <a:xfrm>
            <a:off x="695325" y="592151"/>
            <a:ext cx="10801350" cy="984885"/>
          </a:xfrm>
        </p:spPr>
        <p:txBody>
          <a:bodyPr vert="horz"/>
          <a:lstStyle>
            <a:lvl1pPr>
              <a:defRPr sz="3200"/>
            </a:lvl1pPr>
          </a:lstStyle>
          <a:p>
            <a:r>
              <a:rPr lang="de-DE"/>
              <a:t>Überschrift, </a:t>
            </a:r>
            <a:br>
              <a:rPr lang="de-DE"/>
            </a:br>
            <a:r>
              <a:rPr lang="de-DE"/>
              <a:t>32pt</a:t>
            </a:r>
            <a:endParaRPr lang="en-US"/>
          </a:p>
        </p:txBody>
      </p:sp>
    </p:spTree>
    <p:extLst>
      <p:ext uri="{BB962C8B-B14F-4D97-AF65-F5344CB8AC3E}">
        <p14:creationId xmlns:p14="http://schemas.microsoft.com/office/powerpoint/2010/main" val="7606262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el, Text, Pulse Pink Vollflächig">
    <p:bg>
      <p:bgPr>
        <a:solidFill>
          <a:schemeClr val="accent2"/>
        </a:solidFill>
        <a:effectLst/>
      </p:bgPr>
    </p:bg>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E281BDDF-DF7E-AB45-C930-346E961A02CE}"/>
              </a:ext>
            </a:extLst>
          </p:cNvPr>
          <p:cNvGraphicFramePr>
            <a:graphicFrameLocks noChangeAspect="1"/>
          </p:cNvGraphicFramePr>
          <p:nvPr userDrawn="1">
            <p:custDataLst>
              <p:tags r:id="rId1"/>
            </p:custDataLst>
            <p:extLst>
              <p:ext uri="{D42A27DB-BD31-4B8C-83A1-F6EECF244321}">
                <p14:modId xmlns:p14="http://schemas.microsoft.com/office/powerpoint/2010/main" val="12575653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10" name="think-cell data - do not delete" hidden="1">
                        <a:extLst>
                          <a:ext uri="{FF2B5EF4-FFF2-40B4-BE49-F238E27FC236}">
                            <a16:creationId xmlns:a16="http://schemas.microsoft.com/office/drawing/2014/main" id="{E281BDDF-DF7E-AB45-C930-346E961A02C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ußzeilenplatzhalter 2">
            <a:extLst>
              <a:ext uri="{FF2B5EF4-FFF2-40B4-BE49-F238E27FC236}">
                <a16:creationId xmlns:a16="http://schemas.microsoft.com/office/drawing/2014/main" id="{B01AFA0B-F639-5C24-2DE8-7C43B7743936}"/>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5F54F603-99F1-60F1-3A6B-ACF51E35F3C2}"/>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9309C2D7-091B-9846-DD96-F71E7F36E3E8}"/>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6" name="Rechteck 5">
            <a:extLst>
              <a:ext uri="{FF2B5EF4-FFF2-40B4-BE49-F238E27FC236}">
                <a16:creationId xmlns:a16="http://schemas.microsoft.com/office/drawing/2014/main" id="{139FA8FF-EC33-F815-A548-5F10627DF293}"/>
              </a:ext>
            </a:extLst>
          </p:cNvPr>
          <p:cNvSpPr>
            <a:spLocks/>
          </p:cNvSpPr>
          <p:nvPr userDrawn="1"/>
        </p:nvSpPr>
        <p:spPr>
          <a:xfrm>
            <a:off x="1379081" y="3427413"/>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7017DB34-0883-8ABF-5E2C-1EC5D791AD09}"/>
              </a:ext>
            </a:extLst>
          </p:cNvPr>
          <p:cNvSpPr/>
          <p:nvPr userDrawn="1"/>
        </p:nvSpPr>
        <p:spPr>
          <a:xfrm>
            <a:off x="1" y="2735266"/>
            <a:ext cx="1387472" cy="6921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8" name="Rechteck 7">
            <a:extLst>
              <a:ext uri="{FF2B5EF4-FFF2-40B4-BE49-F238E27FC236}">
                <a16:creationId xmlns:a16="http://schemas.microsoft.com/office/drawing/2014/main" id="{3C349F10-7C4B-4D64-A7C8-9AF94EE62F60}"/>
              </a:ext>
            </a:extLst>
          </p:cNvPr>
          <p:cNvSpPr>
            <a:spLocks/>
          </p:cNvSpPr>
          <p:nvPr userDrawn="1"/>
        </p:nvSpPr>
        <p:spPr>
          <a:xfrm>
            <a:off x="10800103" y="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9" name="Rechteck 8">
            <a:extLst>
              <a:ext uri="{FF2B5EF4-FFF2-40B4-BE49-F238E27FC236}">
                <a16:creationId xmlns:a16="http://schemas.microsoft.com/office/drawing/2014/main" id="{C3F82839-B0E1-FD35-2724-788F5C75EFD8}"/>
              </a:ext>
            </a:extLst>
          </p:cNvPr>
          <p:cNvSpPr>
            <a:spLocks/>
          </p:cNvSpPr>
          <p:nvPr userDrawn="1"/>
        </p:nvSpPr>
        <p:spPr>
          <a:xfrm>
            <a:off x="11148389" y="34290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1" name="Textplatzhalter 10">
            <a:extLst>
              <a:ext uri="{FF2B5EF4-FFF2-40B4-BE49-F238E27FC236}">
                <a16:creationId xmlns:a16="http://schemas.microsoft.com/office/drawing/2014/main" id="{1D422BD4-97D9-1199-96DC-DD5EAB9A1B9A}"/>
              </a:ext>
            </a:extLst>
          </p:cNvPr>
          <p:cNvSpPr>
            <a:spLocks noGrp="1"/>
          </p:cNvSpPr>
          <p:nvPr>
            <p:ph type="body" sz="quarter" idx="12" hasCustomPrompt="1"/>
          </p:nvPr>
        </p:nvSpPr>
        <p:spPr>
          <a:xfrm>
            <a:off x="5496559" y="4322882"/>
            <a:ext cx="6000115" cy="1661993"/>
          </a:xfrm>
        </p:spPr>
        <p:txBody>
          <a:bodyPr anchor="b">
            <a:spAutoFit/>
          </a:bodyPr>
          <a:lstStyle>
            <a:lvl1pPr marL="0" indent="0">
              <a:lnSpc>
                <a:spcPct val="100000"/>
              </a:lnSpc>
              <a:buNone/>
              <a:defRPr sz="5400"/>
            </a:lvl1pPr>
            <a:lvl2pPr marL="180000" indent="0">
              <a:buNone/>
              <a:defRPr sz="5400"/>
            </a:lvl2pPr>
            <a:lvl3pPr marL="360000" indent="0">
              <a:buNone/>
              <a:defRPr sz="5400"/>
            </a:lvl3pPr>
            <a:lvl4pPr marL="540000" indent="0">
              <a:buNone/>
              <a:defRPr sz="5400"/>
            </a:lvl4pPr>
            <a:lvl5pPr marL="720000" indent="0">
              <a:buNone/>
              <a:defRPr sz="5400"/>
            </a:lvl5pPr>
          </a:lstStyle>
          <a:p>
            <a:pPr lvl="0"/>
            <a:r>
              <a:rPr lang="de-DE"/>
              <a:t>Überschrift, 54pt, Zweizeilig</a:t>
            </a:r>
            <a:endParaRPr lang="en-US"/>
          </a:p>
        </p:txBody>
      </p:sp>
      <p:sp>
        <p:nvSpPr>
          <p:cNvPr id="12" name="Titel 11">
            <a:extLst>
              <a:ext uri="{FF2B5EF4-FFF2-40B4-BE49-F238E27FC236}">
                <a16:creationId xmlns:a16="http://schemas.microsoft.com/office/drawing/2014/main" id="{6CE262A4-6D11-0BBD-4B8F-C29510841724}"/>
              </a:ext>
            </a:extLst>
          </p:cNvPr>
          <p:cNvSpPr>
            <a:spLocks noGrp="1"/>
          </p:cNvSpPr>
          <p:nvPr>
            <p:ph type="title" hasCustomPrompt="1"/>
          </p:nvPr>
        </p:nvSpPr>
        <p:spPr>
          <a:xfrm>
            <a:off x="695325" y="592151"/>
            <a:ext cx="10801350" cy="984885"/>
          </a:xfrm>
        </p:spPr>
        <p:txBody>
          <a:bodyPr vert="horz"/>
          <a:lstStyle>
            <a:lvl1pPr>
              <a:defRPr sz="3200"/>
            </a:lvl1pPr>
          </a:lstStyle>
          <a:p>
            <a:r>
              <a:rPr lang="de-DE"/>
              <a:t>Überschrift, </a:t>
            </a:r>
            <a:br>
              <a:rPr lang="de-DE"/>
            </a:br>
            <a:r>
              <a:rPr lang="de-DE"/>
              <a:t>32pt</a:t>
            </a:r>
            <a:endParaRPr lang="en-US"/>
          </a:p>
        </p:txBody>
      </p:sp>
    </p:spTree>
    <p:extLst>
      <p:ext uri="{BB962C8B-B14F-4D97-AF65-F5344CB8AC3E}">
        <p14:creationId xmlns:p14="http://schemas.microsoft.com/office/powerpoint/2010/main" val="17925017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el, Text, Data Mint Vollflächig">
    <p:bg>
      <p:bgPr>
        <a:solidFill>
          <a:schemeClr val="accent3"/>
        </a:solidFill>
        <a:effectLst/>
      </p:bgPr>
    </p:bg>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5ADB2F75-F4B2-730E-920B-9786FB955556}"/>
              </a:ext>
            </a:extLst>
          </p:cNvPr>
          <p:cNvGraphicFramePr>
            <a:graphicFrameLocks noChangeAspect="1"/>
          </p:cNvGraphicFramePr>
          <p:nvPr userDrawn="1">
            <p:custDataLst>
              <p:tags r:id="rId1"/>
            </p:custDataLst>
            <p:extLst>
              <p:ext uri="{D42A27DB-BD31-4B8C-83A1-F6EECF244321}">
                <p14:modId xmlns:p14="http://schemas.microsoft.com/office/powerpoint/2010/main" val="22331570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10" name="think-cell data - do not delete" hidden="1">
                        <a:extLst>
                          <a:ext uri="{FF2B5EF4-FFF2-40B4-BE49-F238E27FC236}">
                            <a16:creationId xmlns:a16="http://schemas.microsoft.com/office/drawing/2014/main" id="{5ADB2F75-F4B2-730E-920B-9786FB95555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6967D616-C82F-0051-4D55-1BE09F00CDCB}"/>
              </a:ext>
            </a:extLst>
          </p:cNvPr>
          <p:cNvSpPr>
            <a:spLocks noGrp="1"/>
          </p:cNvSpPr>
          <p:nvPr>
            <p:ph type="title" hasCustomPrompt="1"/>
          </p:nvPr>
        </p:nvSpPr>
        <p:spPr>
          <a:xfrm>
            <a:off x="695325" y="592151"/>
            <a:ext cx="10801350" cy="984885"/>
          </a:xfrm>
        </p:spPr>
        <p:txBody>
          <a:bodyPr vert="horz"/>
          <a:lstStyle>
            <a:lvl1pPr>
              <a:defRPr sz="3200"/>
            </a:lvl1pPr>
          </a:lstStyle>
          <a:p>
            <a:r>
              <a:rPr lang="de-DE"/>
              <a:t>Überschrift, </a:t>
            </a:r>
            <a:br>
              <a:rPr lang="de-DE"/>
            </a:br>
            <a:r>
              <a:rPr lang="de-DE"/>
              <a:t>32pt</a:t>
            </a:r>
          </a:p>
        </p:txBody>
      </p:sp>
      <p:sp>
        <p:nvSpPr>
          <p:cNvPr id="3" name="Fußzeilenplatzhalter 2">
            <a:extLst>
              <a:ext uri="{FF2B5EF4-FFF2-40B4-BE49-F238E27FC236}">
                <a16:creationId xmlns:a16="http://schemas.microsoft.com/office/drawing/2014/main" id="{B01AFA0B-F639-5C24-2DE8-7C43B7743936}"/>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5F54F603-99F1-60F1-3A6B-ACF51E35F3C2}"/>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9309C2D7-091B-9846-DD96-F71E7F36E3E8}"/>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6" name="Rechteck 5">
            <a:extLst>
              <a:ext uri="{FF2B5EF4-FFF2-40B4-BE49-F238E27FC236}">
                <a16:creationId xmlns:a16="http://schemas.microsoft.com/office/drawing/2014/main" id="{139FA8FF-EC33-F815-A548-5F10627DF293}"/>
              </a:ext>
            </a:extLst>
          </p:cNvPr>
          <p:cNvSpPr>
            <a:spLocks/>
          </p:cNvSpPr>
          <p:nvPr userDrawn="1"/>
        </p:nvSpPr>
        <p:spPr>
          <a:xfrm>
            <a:off x="1379081" y="3427413"/>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7017DB34-0883-8ABF-5E2C-1EC5D791AD09}"/>
              </a:ext>
            </a:extLst>
          </p:cNvPr>
          <p:cNvSpPr/>
          <p:nvPr userDrawn="1"/>
        </p:nvSpPr>
        <p:spPr>
          <a:xfrm>
            <a:off x="1" y="2735266"/>
            <a:ext cx="1387472" cy="6921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8" name="Rechteck 7">
            <a:extLst>
              <a:ext uri="{FF2B5EF4-FFF2-40B4-BE49-F238E27FC236}">
                <a16:creationId xmlns:a16="http://schemas.microsoft.com/office/drawing/2014/main" id="{3C349F10-7C4B-4D64-A7C8-9AF94EE62F60}"/>
              </a:ext>
            </a:extLst>
          </p:cNvPr>
          <p:cNvSpPr>
            <a:spLocks/>
          </p:cNvSpPr>
          <p:nvPr userDrawn="1"/>
        </p:nvSpPr>
        <p:spPr>
          <a:xfrm>
            <a:off x="10800103" y="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9" name="Rechteck 8">
            <a:extLst>
              <a:ext uri="{FF2B5EF4-FFF2-40B4-BE49-F238E27FC236}">
                <a16:creationId xmlns:a16="http://schemas.microsoft.com/office/drawing/2014/main" id="{C3F82839-B0E1-FD35-2724-788F5C75EFD8}"/>
              </a:ext>
            </a:extLst>
          </p:cNvPr>
          <p:cNvSpPr>
            <a:spLocks/>
          </p:cNvSpPr>
          <p:nvPr userDrawn="1"/>
        </p:nvSpPr>
        <p:spPr>
          <a:xfrm>
            <a:off x="11148389" y="34290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1" name="Textplatzhalter 10">
            <a:extLst>
              <a:ext uri="{FF2B5EF4-FFF2-40B4-BE49-F238E27FC236}">
                <a16:creationId xmlns:a16="http://schemas.microsoft.com/office/drawing/2014/main" id="{1D422BD4-97D9-1199-96DC-DD5EAB9A1B9A}"/>
              </a:ext>
            </a:extLst>
          </p:cNvPr>
          <p:cNvSpPr>
            <a:spLocks noGrp="1"/>
          </p:cNvSpPr>
          <p:nvPr>
            <p:ph type="body" sz="quarter" idx="12" hasCustomPrompt="1"/>
          </p:nvPr>
        </p:nvSpPr>
        <p:spPr>
          <a:xfrm>
            <a:off x="5496559" y="4322882"/>
            <a:ext cx="6000115" cy="1661993"/>
          </a:xfrm>
        </p:spPr>
        <p:txBody>
          <a:bodyPr anchor="b">
            <a:spAutoFit/>
          </a:bodyPr>
          <a:lstStyle>
            <a:lvl1pPr marL="0" indent="0">
              <a:lnSpc>
                <a:spcPct val="100000"/>
              </a:lnSpc>
              <a:buNone/>
              <a:defRPr sz="5400"/>
            </a:lvl1pPr>
            <a:lvl2pPr marL="180000" indent="0">
              <a:buNone/>
              <a:defRPr sz="5400"/>
            </a:lvl2pPr>
            <a:lvl3pPr marL="360000" indent="0">
              <a:buNone/>
              <a:defRPr sz="5400"/>
            </a:lvl3pPr>
            <a:lvl4pPr marL="540000" indent="0">
              <a:buNone/>
              <a:defRPr sz="5400"/>
            </a:lvl4pPr>
            <a:lvl5pPr marL="720000" indent="0">
              <a:buNone/>
              <a:defRPr sz="5400"/>
            </a:lvl5pPr>
          </a:lstStyle>
          <a:p>
            <a:pPr lvl="0"/>
            <a:r>
              <a:rPr lang="de-DE"/>
              <a:t>Überschrift, 54pt, Zweizeilig</a:t>
            </a:r>
            <a:endParaRPr lang="en-US"/>
          </a:p>
        </p:txBody>
      </p:sp>
    </p:spTree>
    <p:extLst>
      <p:ext uri="{BB962C8B-B14F-4D97-AF65-F5344CB8AC3E}">
        <p14:creationId xmlns:p14="http://schemas.microsoft.com/office/powerpoint/2010/main" val="3598613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el, Text, Logic Violet Vollflächig">
    <p:bg>
      <p:bgPr>
        <a:solidFill>
          <a:schemeClr val="accent4"/>
        </a:solidFill>
        <a:effectLst/>
      </p:bgPr>
    </p:bg>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D1B28F08-C1D2-1B71-9206-CC58D07242D6}"/>
              </a:ext>
            </a:extLst>
          </p:cNvPr>
          <p:cNvGraphicFramePr>
            <a:graphicFrameLocks noChangeAspect="1"/>
          </p:cNvGraphicFramePr>
          <p:nvPr userDrawn="1">
            <p:custDataLst>
              <p:tags r:id="rId1"/>
            </p:custDataLst>
            <p:extLst>
              <p:ext uri="{D42A27DB-BD31-4B8C-83A1-F6EECF244321}">
                <p14:modId xmlns:p14="http://schemas.microsoft.com/office/powerpoint/2010/main" val="17217866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10" name="think-cell data - do not delete" hidden="1">
                        <a:extLst>
                          <a:ext uri="{FF2B5EF4-FFF2-40B4-BE49-F238E27FC236}">
                            <a16:creationId xmlns:a16="http://schemas.microsoft.com/office/drawing/2014/main" id="{D1B28F08-C1D2-1B71-9206-CC58D07242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6967D616-C82F-0051-4D55-1BE09F00CDCB}"/>
              </a:ext>
            </a:extLst>
          </p:cNvPr>
          <p:cNvSpPr>
            <a:spLocks noGrp="1"/>
          </p:cNvSpPr>
          <p:nvPr>
            <p:ph type="title" hasCustomPrompt="1"/>
          </p:nvPr>
        </p:nvSpPr>
        <p:spPr>
          <a:xfrm>
            <a:off x="695325" y="592151"/>
            <a:ext cx="10801350" cy="984885"/>
          </a:xfrm>
        </p:spPr>
        <p:txBody>
          <a:bodyPr vert="horz"/>
          <a:lstStyle>
            <a:lvl1pPr>
              <a:defRPr sz="3200"/>
            </a:lvl1pPr>
          </a:lstStyle>
          <a:p>
            <a:r>
              <a:rPr lang="de-DE"/>
              <a:t>Überschrift, </a:t>
            </a:r>
            <a:br>
              <a:rPr lang="de-DE"/>
            </a:br>
            <a:r>
              <a:rPr lang="de-DE"/>
              <a:t>32pt</a:t>
            </a:r>
          </a:p>
        </p:txBody>
      </p:sp>
      <p:sp>
        <p:nvSpPr>
          <p:cNvPr id="3" name="Fußzeilenplatzhalter 2">
            <a:extLst>
              <a:ext uri="{FF2B5EF4-FFF2-40B4-BE49-F238E27FC236}">
                <a16:creationId xmlns:a16="http://schemas.microsoft.com/office/drawing/2014/main" id="{B01AFA0B-F639-5C24-2DE8-7C43B7743936}"/>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5F54F603-99F1-60F1-3A6B-ACF51E35F3C2}"/>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9309C2D7-091B-9846-DD96-F71E7F36E3E8}"/>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6" name="Rechteck 5">
            <a:extLst>
              <a:ext uri="{FF2B5EF4-FFF2-40B4-BE49-F238E27FC236}">
                <a16:creationId xmlns:a16="http://schemas.microsoft.com/office/drawing/2014/main" id="{139FA8FF-EC33-F815-A548-5F10627DF293}"/>
              </a:ext>
            </a:extLst>
          </p:cNvPr>
          <p:cNvSpPr>
            <a:spLocks/>
          </p:cNvSpPr>
          <p:nvPr userDrawn="1"/>
        </p:nvSpPr>
        <p:spPr>
          <a:xfrm>
            <a:off x="1379081" y="3427413"/>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7017DB34-0883-8ABF-5E2C-1EC5D791AD09}"/>
              </a:ext>
            </a:extLst>
          </p:cNvPr>
          <p:cNvSpPr/>
          <p:nvPr userDrawn="1"/>
        </p:nvSpPr>
        <p:spPr>
          <a:xfrm>
            <a:off x="1" y="2735266"/>
            <a:ext cx="1387472" cy="6921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8" name="Rechteck 7">
            <a:extLst>
              <a:ext uri="{FF2B5EF4-FFF2-40B4-BE49-F238E27FC236}">
                <a16:creationId xmlns:a16="http://schemas.microsoft.com/office/drawing/2014/main" id="{3C349F10-7C4B-4D64-A7C8-9AF94EE62F60}"/>
              </a:ext>
            </a:extLst>
          </p:cNvPr>
          <p:cNvSpPr>
            <a:spLocks/>
          </p:cNvSpPr>
          <p:nvPr userDrawn="1"/>
        </p:nvSpPr>
        <p:spPr>
          <a:xfrm>
            <a:off x="10800103" y="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9" name="Rechteck 8">
            <a:extLst>
              <a:ext uri="{FF2B5EF4-FFF2-40B4-BE49-F238E27FC236}">
                <a16:creationId xmlns:a16="http://schemas.microsoft.com/office/drawing/2014/main" id="{C3F82839-B0E1-FD35-2724-788F5C75EFD8}"/>
              </a:ext>
            </a:extLst>
          </p:cNvPr>
          <p:cNvSpPr>
            <a:spLocks/>
          </p:cNvSpPr>
          <p:nvPr userDrawn="1"/>
        </p:nvSpPr>
        <p:spPr>
          <a:xfrm>
            <a:off x="11148389" y="34290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1" name="Textplatzhalter 10">
            <a:extLst>
              <a:ext uri="{FF2B5EF4-FFF2-40B4-BE49-F238E27FC236}">
                <a16:creationId xmlns:a16="http://schemas.microsoft.com/office/drawing/2014/main" id="{1D422BD4-97D9-1199-96DC-DD5EAB9A1B9A}"/>
              </a:ext>
            </a:extLst>
          </p:cNvPr>
          <p:cNvSpPr>
            <a:spLocks noGrp="1"/>
          </p:cNvSpPr>
          <p:nvPr>
            <p:ph type="body" sz="quarter" idx="12" hasCustomPrompt="1"/>
          </p:nvPr>
        </p:nvSpPr>
        <p:spPr>
          <a:xfrm>
            <a:off x="5496559" y="4322882"/>
            <a:ext cx="6000115" cy="1661993"/>
          </a:xfrm>
        </p:spPr>
        <p:txBody>
          <a:bodyPr anchor="b">
            <a:spAutoFit/>
          </a:bodyPr>
          <a:lstStyle>
            <a:lvl1pPr marL="0" indent="0">
              <a:lnSpc>
                <a:spcPct val="100000"/>
              </a:lnSpc>
              <a:buNone/>
              <a:defRPr sz="5400"/>
            </a:lvl1pPr>
            <a:lvl2pPr marL="180000" indent="0">
              <a:buNone/>
              <a:defRPr sz="5400"/>
            </a:lvl2pPr>
            <a:lvl3pPr marL="360000" indent="0">
              <a:buNone/>
              <a:defRPr sz="5400"/>
            </a:lvl3pPr>
            <a:lvl4pPr marL="540000" indent="0">
              <a:buNone/>
              <a:defRPr sz="5400"/>
            </a:lvl4pPr>
            <a:lvl5pPr marL="720000" indent="0">
              <a:buNone/>
              <a:defRPr sz="5400"/>
            </a:lvl5pPr>
          </a:lstStyle>
          <a:p>
            <a:pPr lvl="0"/>
            <a:r>
              <a:rPr lang="de-DE"/>
              <a:t>Überschrift, 54pt, Zweizeilig</a:t>
            </a:r>
            <a:endParaRPr lang="en-US"/>
          </a:p>
        </p:txBody>
      </p:sp>
    </p:spTree>
    <p:extLst>
      <p:ext uri="{BB962C8B-B14F-4D97-AF65-F5344CB8AC3E}">
        <p14:creationId xmlns:p14="http://schemas.microsoft.com/office/powerpoint/2010/main" val="8655067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el, Text, Digital Pink Vollflächig">
    <p:bg>
      <p:bgPr>
        <a:solidFill>
          <a:schemeClr val="accent5"/>
        </a:solidFill>
        <a:effectLst/>
      </p:bgPr>
    </p:bg>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732AEA58-7A49-ABD3-8B04-5A9168C82FA2}"/>
              </a:ext>
            </a:extLst>
          </p:cNvPr>
          <p:cNvGraphicFramePr>
            <a:graphicFrameLocks noChangeAspect="1"/>
          </p:cNvGraphicFramePr>
          <p:nvPr userDrawn="1">
            <p:custDataLst>
              <p:tags r:id="rId1"/>
            </p:custDataLst>
            <p:extLst>
              <p:ext uri="{D42A27DB-BD31-4B8C-83A1-F6EECF244321}">
                <p14:modId xmlns:p14="http://schemas.microsoft.com/office/powerpoint/2010/main" val="29011565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10" name="think-cell data - do not delete" hidden="1">
                        <a:extLst>
                          <a:ext uri="{FF2B5EF4-FFF2-40B4-BE49-F238E27FC236}">
                            <a16:creationId xmlns:a16="http://schemas.microsoft.com/office/drawing/2014/main" id="{732AEA58-7A49-ABD3-8B04-5A9168C82FA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6967D616-C82F-0051-4D55-1BE09F00CDCB}"/>
              </a:ext>
            </a:extLst>
          </p:cNvPr>
          <p:cNvSpPr>
            <a:spLocks noGrp="1"/>
          </p:cNvSpPr>
          <p:nvPr>
            <p:ph type="title" hasCustomPrompt="1"/>
          </p:nvPr>
        </p:nvSpPr>
        <p:spPr>
          <a:xfrm>
            <a:off x="695325" y="592151"/>
            <a:ext cx="10801350" cy="984885"/>
          </a:xfrm>
        </p:spPr>
        <p:txBody>
          <a:bodyPr vert="horz"/>
          <a:lstStyle>
            <a:lvl1pPr>
              <a:defRPr sz="3200"/>
            </a:lvl1pPr>
          </a:lstStyle>
          <a:p>
            <a:r>
              <a:rPr lang="de-DE"/>
              <a:t>Überschrift, </a:t>
            </a:r>
            <a:br>
              <a:rPr lang="de-DE"/>
            </a:br>
            <a:r>
              <a:rPr lang="de-DE"/>
              <a:t>32pt</a:t>
            </a:r>
          </a:p>
        </p:txBody>
      </p:sp>
      <p:sp>
        <p:nvSpPr>
          <p:cNvPr id="3" name="Fußzeilenplatzhalter 2">
            <a:extLst>
              <a:ext uri="{FF2B5EF4-FFF2-40B4-BE49-F238E27FC236}">
                <a16:creationId xmlns:a16="http://schemas.microsoft.com/office/drawing/2014/main" id="{B01AFA0B-F639-5C24-2DE8-7C43B7743936}"/>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5F54F603-99F1-60F1-3A6B-ACF51E35F3C2}"/>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9309C2D7-091B-9846-DD96-F71E7F36E3E8}"/>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6" name="Rechteck 5">
            <a:extLst>
              <a:ext uri="{FF2B5EF4-FFF2-40B4-BE49-F238E27FC236}">
                <a16:creationId xmlns:a16="http://schemas.microsoft.com/office/drawing/2014/main" id="{139FA8FF-EC33-F815-A548-5F10627DF293}"/>
              </a:ext>
            </a:extLst>
          </p:cNvPr>
          <p:cNvSpPr>
            <a:spLocks/>
          </p:cNvSpPr>
          <p:nvPr userDrawn="1"/>
        </p:nvSpPr>
        <p:spPr>
          <a:xfrm>
            <a:off x="1379081" y="3427413"/>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7017DB34-0883-8ABF-5E2C-1EC5D791AD09}"/>
              </a:ext>
            </a:extLst>
          </p:cNvPr>
          <p:cNvSpPr/>
          <p:nvPr userDrawn="1"/>
        </p:nvSpPr>
        <p:spPr>
          <a:xfrm>
            <a:off x="1" y="2735266"/>
            <a:ext cx="1387472" cy="6921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8" name="Rechteck 7">
            <a:extLst>
              <a:ext uri="{FF2B5EF4-FFF2-40B4-BE49-F238E27FC236}">
                <a16:creationId xmlns:a16="http://schemas.microsoft.com/office/drawing/2014/main" id="{3C349F10-7C4B-4D64-A7C8-9AF94EE62F60}"/>
              </a:ext>
            </a:extLst>
          </p:cNvPr>
          <p:cNvSpPr>
            <a:spLocks/>
          </p:cNvSpPr>
          <p:nvPr userDrawn="1"/>
        </p:nvSpPr>
        <p:spPr>
          <a:xfrm>
            <a:off x="10800103" y="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9" name="Rechteck 8">
            <a:extLst>
              <a:ext uri="{FF2B5EF4-FFF2-40B4-BE49-F238E27FC236}">
                <a16:creationId xmlns:a16="http://schemas.microsoft.com/office/drawing/2014/main" id="{C3F82839-B0E1-FD35-2724-788F5C75EFD8}"/>
              </a:ext>
            </a:extLst>
          </p:cNvPr>
          <p:cNvSpPr>
            <a:spLocks/>
          </p:cNvSpPr>
          <p:nvPr userDrawn="1"/>
        </p:nvSpPr>
        <p:spPr>
          <a:xfrm>
            <a:off x="11148389" y="34290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1" name="Textplatzhalter 10">
            <a:extLst>
              <a:ext uri="{FF2B5EF4-FFF2-40B4-BE49-F238E27FC236}">
                <a16:creationId xmlns:a16="http://schemas.microsoft.com/office/drawing/2014/main" id="{1D422BD4-97D9-1199-96DC-DD5EAB9A1B9A}"/>
              </a:ext>
            </a:extLst>
          </p:cNvPr>
          <p:cNvSpPr>
            <a:spLocks noGrp="1"/>
          </p:cNvSpPr>
          <p:nvPr>
            <p:ph type="body" sz="quarter" idx="12" hasCustomPrompt="1"/>
          </p:nvPr>
        </p:nvSpPr>
        <p:spPr>
          <a:xfrm>
            <a:off x="5496559" y="4322882"/>
            <a:ext cx="6000115" cy="1661993"/>
          </a:xfrm>
        </p:spPr>
        <p:txBody>
          <a:bodyPr anchor="b">
            <a:spAutoFit/>
          </a:bodyPr>
          <a:lstStyle>
            <a:lvl1pPr marL="0" indent="0">
              <a:lnSpc>
                <a:spcPct val="100000"/>
              </a:lnSpc>
              <a:buNone/>
              <a:defRPr sz="5400"/>
            </a:lvl1pPr>
            <a:lvl2pPr marL="180000" indent="0">
              <a:buNone/>
              <a:defRPr sz="5400"/>
            </a:lvl2pPr>
            <a:lvl3pPr marL="360000" indent="0">
              <a:buNone/>
              <a:defRPr sz="5400"/>
            </a:lvl3pPr>
            <a:lvl4pPr marL="540000" indent="0">
              <a:buNone/>
              <a:defRPr sz="5400"/>
            </a:lvl4pPr>
            <a:lvl5pPr marL="720000" indent="0">
              <a:buNone/>
              <a:defRPr sz="5400"/>
            </a:lvl5pPr>
          </a:lstStyle>
          <a:p>
            <a:pPr lvl="0"/>
            <a:r>
              <a:rPr lang="de-DE"/>
              <a:t>Überschrift, 54pt, Zweizeilig</a:t>
            </a:r>
            <a:endParaRPr lang="en-US"/>
          </a:p>
        </p:txBody>
      </p:sp>
    </p:spTree>
    <p:extLst>
      <p:ext uri="{BB962C8B-B14F-4D97-AF65-F5344CB8AC3E}">
        <p14:creationId xmlns:p14="http://schemas.microsoft.com/office/powerpoint/2010/main" val="37182614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el, Text, Signal Coral Vollflächig">
    <p:bg>
      <p:bgPr>
        <a:solidFill>
          <a:schemeClr val="accent6"/>
        </a:solidFill>
        <a:effectLst/>
      </p:bgPr>
    </p:bg>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EB71C83A-68C2-11FB-6580-63C96CBF7011}"/>
              </a:ext>
            </a:extLst>
          </p:cNvPr>
          <p:cNvGraphicFramePr>
            <a:graphicFrameLocks noChangeAspect="1"/>
          </p:cNvGraphicFramePr>
          <p:nvPr userDrawn="1">
            <p:custDataLst>
              <p:tags r:id="rId1"/>
            </p:custDataLst>
            <p:extLst>
              <p:ext uri="{D42A27DB-BD31-4B8C-83A1-F6EECF244321}">
                <p14:modId xmlns:p14="http://schemas.microsoft.com/office/powerpoint/2010/main" val="16094233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10" name="think-cell data - do not delete" hidden="1">
                        <a:extLst>
                          <a:ext uri="{FF2B5EF4-FFF2-40B4-BE49-F238E27FC236}">
                            <a16:creationId xmlns:a16="http://schemas.microsoft.com/office/drawing/2014/main" id="{EB71C83A-68C2-11FB-6580-63C96CBF701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6967D616-C82F-0051-4D55-1BE09F00CDCB}"/>
              </a:ext>
            </a:extLst>
          </p:cNvPr>
          <p:cNvSpPr>
            <a:spLocks noGrp="1"/>
          </p:cNvSpPr>
          <p:nvPr>
            <p:ph type="title" hasCustomPrompt="1"/>
          </p:nvPr>
        </p:nvSpPr>
        <p:spPr>
          <a:xfrm>
            <a:off x="695325" y="592151"/>
            <a:ext cx="10801350" cy="984885"/>
          </a:xfrm>
        </p:spPr>
        <p:txBody>
          <a:bodyPr vert="horz"/>
          <a:lstStyle>
            <a:lvl1pPr>
              <a:defRPr sz="3200"/>
            </a:lvl1pPr>
          </a:lstStyle>
          <a:p>
            <a:r>
              <a:rPr lang="de-DE"/>
              <a:t>Überschrift, </a:t>
            </a:r>
            <a:br>
              <a:rPr lang="de-DE"/>
            </a:br>
            <a:r>
              <a:rPr lang="de-DE"/>
              <a:t>32pt</a:t>
            </a:r>
          </a:p>
        </p:txBody>
      </p:sp>
      <p:sp>
        <p:nvSpPr>
          <p:cNvPr id="3" name="Fußzeilenplatzhalter 2">
            <a:extLst>
              <a:ext uri="{FF2B5EF4-FFF2-40B4-BE49-F238E27FC236}">
                <a16:creationId xmlns:a16="http://schemas.microsoft.com/office/drawing/2014/main" id="{B01AFA0B-F639-5C24-2DE8-7C43B7743936}"/>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5F54F603-99F1-60F1-3A6B-ACF51E35F3C2}"/>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9309C2D7-091B-9846-DD96-F71E7F36E3E8}"/>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6" name="Rechteck 5">
            <a:extLst>
              <a:ext uri="{FF2B5EF4-FFF2-40B4-BE49-F238E27FC236}">
                <a16:creationId xmlns:a16="http://schemas.microsoft.com/office/drawing/2014/main" id="{139FA8FF-EC33-F815-A548-5F10627DF293}"/>
              </a:ext>
            </a:extLst>
          </p:cNvPr>
          <p:cNvSpPr>
            <a:spLocks/>
          </p:cNvSpPr>
          <p:nvPr userDrawn="1"/>
        </p:nvSpPr>
        <p:spPr>
          <a:xfrm>
            <a:off x="1379081" y="3427413"/>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7017DB34-0883-8ABF-5E2C-1EC5D791AD09}"/>
              </a:ext>
            </a:extLst>
          </p:cNvPr>
          <p:cNvSpPr/>
          <p:nvPr userDrawn="1"/>
        </p:nvSpPr>
        <p:spPr>
          <a:xfrm>
            <a:off x="1" y="2735266"/>
            <a:ext cx="1387472" cy="6921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8" name="Rechteck 7">
            <a:extLst>
              <a:ext uri="{FF2B5EF4-FFF2-40B4-BE49-F238E27FC236}">
                <a16:creationId xmlns:a16="http://schemas.microsoft.com/office/drawing/2014/main" id="{3C349F10-7C4B-4D64-A7C8-9AF94EE62F60}"/>
              </a:ext>
            </a:extLst>
          </p:cNvPr>
          <p:cNvSpPr>
            <a:spLocks/>
          </p:cNvSpPr>
          <p:nvPr userDrawn="1"/>
        </p:nvSpPr>
        <p:spPr>
          <a:xfrm>
            <a:off x="10800103" y="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9" name="Rechteck 8">
            <a:extLst>
              <a:ext uri="{FF2B5EF4-FFF2-40B4-BE49-F238E27FC236}">
                <a16:creationId xmlns:a16="http://schemas.microsoft.com/office/drawing/2014/main" id="{C3F82839-B0E1-FD35-2724-788F5C75EFD8}"/>
              </a:ext>
            </a:extLst>
          </p:cNvPr>
          <p:cNvSpPr>
            <a:spLocks/>
          </p:cNvSpPr>
          <p:nvPr userDrawn="1"/>
        </p:nvSpPr>
        <p:spPr>
          <a:xfrm>
            <a:off x="11148389" y="34290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1" name="Textplatzhalter 10">
            <a:extLst>
              <a:ext uri="{FF2B5EF4-FFF2-40B4-BE49-F238E27FC236}">
                <a16:creationId xmlns:a16="http://schemas.microsoft.com/office/drawing/2014/main" id="{1D422BD4-97D9-1199-96DC-DD5EAB9A1B9A}"/>
              </a:ext>
            </a:extLst>
          </p:cNvPr>
          <p:cNvSpPr>
            <a:spLocks noGrp="1"/>
          </p:cNvSpPr>
          <p:nvPr>
            <p:ph type="body" sz="quarter" idx="12" hasCustomPrompt="1"/>
          </p:nvPr>
        </p:nvSpPr>
        <p:spPr>
          <a:xfrm>
            <a:off x="5496559" y="4322882"/>
            <a:ext cx="6000115" cy="1661993"/>
          </a:xfrm>
        </p:spPr>
        <p:txBody>
          <a:bodyPr anchor="b">
            <a:spAutoFit/>
          </a:bodyPr>
          <a:lstStyle>
            <a:lvl1pPr marL="0" indent="0">
              <a:lnSpc>
                <a:spcPct val="100000"/>
              </a:lnSpc>
              <a:buNone/>
              <a:defRPr sz="5400"/>
            </a:lvl1pPr>
            <a:lvl2pPr marL="180000" indent="0">
              <a:buNone/>
              <a:defRPr sz="5400"/>
            </a:lvl2pPr>
            <a:lvl3pPr marL="360000" indent="0">
              <a:buNone/>
              <a:defRPr sz="5400"/>
            </a:lvl3pPr>
            <a:lvl4pPr marL="540000" indent="0">
              <a:buNone/>
              <a:defRPr sz="5400"/>
            </a:lvl4pPr>
            <a:lvl5pPr marL="720000" indent="0">
              <a:buNone/>
              <a:defRPr sz="5400"/>
            </a:lvl5pPr>
          </a:lstStyle>
          <a:p>
            <a:pPr lvl="0"/>
            <a:r>
              <a:rPr lang="de-DE"/>
              <a:t>Überschrift, 54pt, Zweizeilig</a:t>
            </a:r>
            <a:endParaRPr lang="en-US"/>
          </a:p>
        </p:txBody>
      </p:sp>
    </p:spTree>
    <p:extLst>
      <p:ext uri="{BB962C8B-B14F-4D97-AF65-F5344CB8AC3E}">
        <p14:creationId xmlns:p14="http://schemas.microsoft.com/office/powerpoint/2010/main" val="27801627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tatement Insight Blue">
    <p:bg>
      <p:bgPr>
        <a:solidFill>
          <a:schemeClr val="accent3"/>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92A2B0EE-70F5-D445-4608-4378482D6684}"/>
              </a:ext>
            </a:extLst>
          </p:cNvPr>
          <p:cNvGraphicFramePr>
            <a:graphicFrameLocks noChangeAspect="1"/>
          </p:cNvGraphicFramePr>
          <p:nvPr userDrawn="1">
            <p:custDataLst>
              <p:tags r:id="rId1"/>
            </p:custDataLst>
            <p:extLst>
              <p:ext uri="{D42A27DB-BD31-4B8C-83A1-F6EECF244321}">
                <p14:modId xmlns:p14="http://schemas.microsoft.com/office/powerpoint/2010/main" val="41130064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3" name="think-cell data - do not delete" hidden="1">
                        <a:extLst>
                          <a:ext uri="{FF2B5EF4-FFF2-40B4-BE49-F238E27FC236}">
                            <a16:creationId xmlns:a16="http://schemas.microsoft.com/office/drawing/2014/main" id="{92A2B0EE-70F5-D445-4608-4378482D668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extplatzhalter 6">
            <a:extLst>
              <a:ext uri="{FF2B5EF4-FFF2-40B4-BE49-F238E27FC236}">
                <a16:creationId xmlns:a16="http://schemas.microsoft.com/office/drawing/2014/main" id="{6C08C735-686E-93D5-BC9F-E229370FF6DC}"/>
              </a:ext>
            </a:extLst>
          </p:cNvPr>
          <p:cNvSpPr>
            <a:spLocks noGrp="1"/>
          </p:cNvSpPr>
          <p:nvPr>
            <p:ph type="body" sz="quarter" idx="10" hasCustomPrompt="1"/>
          </p:nvPr>
        </p:nvSpPr>
        <p:spPr>
          <a:xfrm>
            <a:off x="695325" y="-405177"/>
            <a:ext cx="10801350" cy="7662419"/>
          </a:xfrm>
        </p:spPr>
        <p:txBody>
          <a:bodyPr anchor="ctr">
            <a:spAutoFit/>
          </a:bodyPr>
          <a:lstStyle>
            <a:lvl1pPr marL="0" indent="0" algn="ctr">
              <a:lnSpc>
                <a:spcPct val="94000"/>
              </a:lnSpc>
              <a:buNone/>
              <a:defRPr sz="10300" baseline="0">
                <a:solidFill>
                  <a:schemeClr val="bg1">
                    <a:alpha val="15000"/>
                  </a:schemeClr>
                </a:solidFill>
              </a:defRPr>
            </a:lvl1pPr>
            <a:lvl2pPr marL="180000" indent="0" algn="ctr">
              <a:lnSpc>
                <a:spcPct val="94000"/>
              </a:lnSpc>
              <a:buNone/>
              <a:defRPr sz="10300" baseline="0">
                <a:solidFill>
                  <a:schemeClr val="bg1">
                    <a:alpha val="15000"/>
                  </a:schemeClr>
                </a:solidFill>
              </a:defRPr>
            </a:lvl2pPr>
            <a:lvl3pPr marL="360000" indent="0" algn="ctr">
              <a:lnSpc>
                <a:spcPct val="94000"/>
              </a:lnSpc>
              <a:buNone/>
              <a:defRPr sz="10300" baseline="0">
                <a:solidFill>
                  <a:schemeClr val="bg1">
                    <a:alpha val="15000"/>
                  </a:schemeClr>
                </a:solidFill>
              </a:defRPr>
            </a:lvl3pPr>
            <a:lvl4pPr marL="540000" indent="0" algn="ctr">
              <a:lnSpc>
                <a:spcPct val="91000"/>
              </a:lnSpc>
              <a:buNone/>
              <a:defRPr sz="10300" baseline="0">
                <a:solidFill>
                  <a:schemeClr val="bg1">
                    <a:alpha val="15000"/>
                  </a:schemeClr>
                </a:solidFill>
              </a:defRPr>
            </a:lvl4pPr>
            <a:lvl5pPr marL="720000" indent="0" algn="ctr">
              <a:buNone/>
              <a:defRPr sz="10300">
                <a:solidFill>
                  <a:schemeClr val="bg1">
                    <a:alpha val="15000"/>
                  </a:schemeClr>
                </a:solidFill>
              </a:defRPr>
            </a:lvl5pPr>
          </a:lstStyle>
          <a:p>
            <a:pPr lvl="0"/>
            <a:r>
              <a:rPr lang="de-DE"/>
              <a:t>Erste Ebene</a:t>
            </a:r>
          </a:p>
          <a:p>
            <a:pPr lvl="1"/>
            <a:r>
              <a:rPr lang="de-DE"/>
              <a:t>Zweite Ebene</a:t>
            </a:r>
          </a:p>
          <a:p>
            <a:pPr lvl="2"/>
            <a:r>
              <a:rPr lang="de-DE"/>
              <a:t>Dritte Ebene</a:t>
            </a:r>
          </a:p>
          <a:p>
            <a:pPr lvl="3"/>
            <a:r>
              <a:rPr lang="de-DE"/>
              <a:t>Vierte Ebene</a:t>
            </a:r>
          </a:p>
          <a:p>
            <a:pPr lvl="3"/>
            <a:r>
              <a:rPr lang="de-DE"/>
              <a:t>Fünfte Ebene</a:t>
            </a:r>
          </a:p>
        </p:txBody>
      </p:sp>
      <p:sp>
        <p:nvSpPr>
          <p:cNvPr id="5" name="Titel 4">
            <a:extLst>
              <a:ext uri="{FF2B5EF4-FFF2-40B4-BE49-F238E27FC236}">
                <a16:creationId xmlns:a16="http://schemas.microsoft.com/office/drawing/2014/main" id="{5AD924BE-038D-9BFE-1C79-08D7557AD30B}"/>
              </a:ext>
            </a:extLst>
          </p:cNvPr>
          <p:cNvSpPr>
            <a:spLocks noGrp="1"/>
          </p:cNvSpPr>
          <p:nvPr>
            <p:ph type="title" hasCustomPrompt="1"/>
          </p:nvPr>
        </p:nvSpPr>
        <p:spPr>
          <a:xfrm>
            <a:off x="695325" y="3055052"/>
            <a:ext cx="10801350" cy="747897"/>
          </a:xfrm>
        </p:spPr>
        <p:txBody>
          <a:bodyPr vert="horz" anchor="ctr">
            <a:spAutoFit/>
          </a:bodyPr>
          <a:lstStyle>
            <a:lvl1pPr algn="ctr">
              <a:defRPr/>
            </a:lvl1pPr>
          </a:lstStyle>
          <a:p>
            <a:r>
              <a:rPr lang="de-DE"/>
              <a:t>Überschrift 54</a:t>
            </a:r>
          </a:p>
        </p:txBody>
      </p:sp>
    </p:spTree>
    <p:extLst>
      <p:ext uri="{BB962C8B-B14F-4D97-AF65-F5344CB8AC3E}">
        <p14:creationId xmlns:p14="http://schemas.microsoft.com/office/powerpoint/2010/main" val="70502855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tatement Focus Lime">
    <p:bg>
      <p:bgPr>
        <a:solidFill>
          <a:schemeClr val="accent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2DE7B8DC-6CD6-36CE-BAD6-46B98BC48C1C}"/>
              </a:ext>
            </a:extLst>
          </p:cNvPr>
          <p:cNvGraphicFramePr>
            <a:graphicFrameLocks noChangeAspect="1"/>
          </p:cNvGraphicFramePr>
          <p:nvPr userDrawn="1">
            <p:custDataLst>
              <p:tags r:id="rId1"/>
            </p:custDataLst>
            <p:extLst>
              <p:ext uri="{D42A27DB-BD31-4B8C-83A1-F6EECF244321}">
                <p14:modId xmlns:p14="http://schemas.microsoft.com/office/powerpoint/2010/main" val="28561876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3" name="think-cell data - do not delete" hidden="1">
                        <a:extLst>
                          <a:ext uri="{FF2B5EF4-FFF2-40B4-BE49-F238E27FC236}">
                            <a16:creationId xmlns:a16="http://schemas.microsoft.com/office/drawing/2014/main" id="{2DE7B8DC-6CD6-36CE-BAD6-46B98BC48C1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extplatzhalter 6">
            <a:extLst>
              <a:ext uri="{FF2B5EF4-FFF2-40B4-BE49-F238E27FC236}">
                <a16:creationId xmlns:a16="http://schemas.microsoft.com/office/drawing/2014/main" id="{6C08C735-686E-93D5-BC9F-E229370FF6DC}"/>
              </a:ext>
            </a:extLst>
          </p:cNvPr>
          <p:cNvSpPr>
            <a:spLocks noGrp="1"/>
          </p:cNvSpPr>
          <p:nvPr>
            <p:ph type="body" sz="quarter" idx="10" hasCustomPrompt="1"/>
          </p:nvPr>
        </p:nvSpPr>
        <p:spPr>
          <a:xfrm>
            <a:off x="695325" y="-405177"/>
            <a:ext cx="10801350" cy="7662419"/>
          </a:xfrm>
        </p:spPr>
        <p:txBody>
          <a:bodyPr anchor="ctr">
            <a:spAutoFit/>
          </a:bodyPr>
          <a:lstStyle>
            <a:lvl1pPr marL="0" indent="0" algn="ctr">
              <a:lnSpc>
                <a:spcPct val="94000"/>
              </a:lnSpc>
              <a:buNone/>
              <a:defRPr sz="10300" baseline="0">
                <a:solidFill>
                  <a:schemeClr val="tx1">
                    <a:lumMod val="50000"/>
                    <a:lumOff val="50000"/>
                    <a:alpha val="15000"/>
                  </a:schemeClr>
                </a:solidFill>
              </a:defRPr>
            </a:lvl1pPr>
            <a:lvl2pPr marL="180000" indent="0" algn="ctr">
              <a:lnSpc>
                <a:spcPct val="94000"/>
              </a:lnSpc>
              <a:buNone/>
              <a:defRPr sz="10300" baseline="0">
                <a:solidFill>
                  <a:schemeClr val="tx1">
                    <a:lumMod val="50000"/>
                    <a:lumOff val="50000"/>
                    <a:alpha val="15000"/>
                  </a:schemeClr>
                </a:solidFill>
              </a:defRPr>
            </a:lvl2pPr>
            <a:lvl3pPr marL="360000" indent="0" algn="ctr">
              <a:lnSpc>
                <a:spcPct val="94000"/>
              </a:lnSpc>
              <a:buNone/>
              <a:defRPr sz="10300" baseline="0">
                <a:solidFill>
                  <a:schemeClr val="tx1">
                    <a:lumMod val="50000"/>
                    <a:lumOff val="50000"/>
                    <a:alpha val="15000"/>
                  </a:schemeClr>
                </a:solidFill>
              </a:defRPr>
            </a:lvl3pPr>
            <a:lvl4pPr marL="540000" indent="0" algn="ctr">
              <a:lnSpc>
                <a:spcPct val="91000"/>
              </a:lnSpc>
              <a:buNone/>
              <a:defRPr sz="10300" baseline="0">
                <a:solidFill>
                  <a:schemeClr val="tx1">
                    <a:lumMod val="50000"/>
                    <a:lumOff val="50000"/>
                    <a:alpha val="15000"/>
                  </a:schemeClr>
                </a:solidFill>
              </a:defRPr>
            </a:lvl4pPr>
            <a:lvl5pPr marL="720000" indent="0" algn="ctr">
              <a:buNone/>
              <a:defRPr sz="10300">
                <a:solidFill>
                  <a:schemeClr val="bg1">
                    <a:alpha val="15000"/>
                  </a:schemeClr>
                </a:solidFill>
              </a:defRPr>
            </a:lvl5pPr>
          </a:lstStyle>
          <a:p>
            <a:pPr lvl="0"/>
            <a:r>
              <a:rPr lang="de-DE"/>
              <a:t>Erste Ebene</a:t>
            </a:r>
          </a:p>
          <a:p>
            <a:pPr lvl="1"/>
            <a:r>
              <a:rPr lang="de-DE"/>
              <a:t>Zweite Ebene</a:t>
            </a:r>
          </a:p>
          <a:p>
            <a:pPr lvl="2"/>
            <a:r>
              <a:rPr lang="de-DE"/>
              <a:t>Dritte Ebene</a:t>
            </a:r>
          </a:p>
          <a:p>
            <a:pPr lvl="3"/>
            <a:r>
              <a:rPr lang="de-DE"/>
              <a:t>Vierte Ebene</a:t>
            </a:r>
          </a:p>
          <a:p>
            <a:pPr lvl="3"/>
            <a:r>
              <a:rPr lang="de-DE"/>
              <a:t>Fünfte Ebene</a:t>
            </a:r>
          </a:p>
        </p:txBody>
      </p:sp>
      <p:sp>
        <p:nvSpPr>
          <p:cNvPr id="5" name="Titel 4">
            <a:extLst>
              <a:ext uri="{FF2B5EF4-FFF2-40B4-BE49-F238E27FC236}">
                <a16:creationId xmlns:a16="http://schemas.microsoft.com/office/drawing/2014/main" id="{5AD924BE-038D-9BFE-1C79-08D7557AD30B}"/>
              </a:ext>
            </a:extLst>
          </p:cNvPr>
          <p:cNvSpPr>
            <a:spLocks noGrp="1"/>
          </p:cNvSpPr>
          <p:nvPr>
            <p:ph type="title" hasCustomPrompt="1"/>
          </p:nvPr>
        </p:nvSpPr>
        <p:spPr>
          <a:xfrm>
            <a:off x="695325" y="3055052"/>
            <a:ext cx="10801350" cy="747897"/>
          </a:xfrm>
        </p:spPr>
        <p:txBody>
          <a:bodyPr vert="horz" anchor="ctr">
            <a:spAutoFit/>
          </a:bodyPr>
          <a:lstStyle>
            <a:lvl1pPr algn="ctr">
              <a:defRPr/>
            </a:lvl1pPr>
          </a:lstStyle>
          <a:p>
            <a:r>
              <a:rPr lang="de-DE"/>
              <a:t>Überschrift 54</a:t>
            </a:r>
          </a:p>
        </p:txBody>
      </p:sp>
    </p:spTree>
    <p:extLst>
      <p:ext uri="{BB962C8B-B14F-4D97-AF65-F5344CB8AC3E}">
        <p14:creationId xmlns:p14="http://schemas.microsoft.com/office/powerpoint/2010/main" val="173518183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tatement Pulse Pink">
    <p:bg>
      <p:bgPr>
        <a:solidFill>
          <a:schemeClr val="accent2"/>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5E65ED1C-388D-88A9-C1B6-2EBBEF422273}"/>
              </a:ext>
            </a:extLst>
          </p:cNvPr>
          <p:cNvGraphicFramePr>
            <a:graphicFrameLocks noChangeAspect="1"/>
          </p:cNvGraphicFramePr>
          <p:nvPr userDrawn="1">
            <p:custDataLst>
              <p:tags r:id="rId1"/>
            </p:custDataLst>
            <p:extLst>
              <p:ext uri="{D42A27DB-BD31-4B8C-83A1-F6EECF244321}">
                <p14:modId xmlns:p14="http://schemas.microsoft.com/office/powerpoint/2010/main" val="9079678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3" name="think-cell data - do not delete" hidden="1">
                        <a:extLst>
                          <a:ext uri="{FF2B5EF4-FFF2-40B4-BE49-F238E27FC236}">
                            <a16:creationId xmlns:a16="http://schemas.microsoft.com/office/drawing/2014/main" id="{5E65ED1C-388D-88A9-C1B6-2EBBEF42227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extplatzhalter 6">
            <a:extLst>
              <a:ext uri="{FF2B5EF4-FFF2-40B4-BE49-F238E27FC236}">
                <a16:creationId xmlns:a16="http://schemas.microsoft.com/office/drawing/2014/main" id="{6C08C735-686E-93D5-BC9F-E229370FF6DC}"/>
              </a:ext>
            </a:extLst>
          </p:cNvPr>
          <p:cNvSpPr>
            <a:spLocks noGrp="1"/>
          </p:cNvSpPr>
          <p:nvPr>
            <p:ph type="body" sz="quarter" idx="10" hasCustomPrompt="1"/>
          </p:nvPr>
        </p:nvSpPr>
        <p:spPr>
          <a:xfrm>
            <a:off x="695325" y="-405177"/>
            <a:ext cx="10801350" cy="7662419"/>
          </a:xfrm>
        </p:spPr>
        <p:txBody>
          <a:bodyPr anchor="ctr">
            <a:spAutoFit/>
          </a:bodyPr>
          <a:lstStyle>
            <a:lvl1pPr marL="0" indent="0" algn="ctr">
              <a:lnSpc>
                <a:spcPct val="94000"/>
              </a:lnSpc>
              <a:buNone/>
              <a:defRPr sz="10300" baseline="0">
                <a:solidFill>
                  <a:schemeClr val="bg1">
                    <a:alpha val="15000"/>
                  </a:schemeClr>
                </a:solidFill>
              </a:defRPr>
            </a:lvl1pPr>
            <a:lvl2pPr marL="180000" indent="0" algn="ctr">
              <a:lnSpc>
                <a:spcPct val="94000"/>
              </a:lnSpc>
              <a:buNone/>
              <a:defRPr sz="10300" baseline="0">
                <a:solidFill>
                  <a:schemeClr val="bg1">
                    <a:alpha val="15000"/>
                  </a:schemeClr>
                </a:solidFill>
              </a:defRPr>
            </a:lvl2pPr>
            <a:lvl3pPr marL="360000" indent="0" algn="ctr">
              <a:lnSpc>
                <a:spcPct val="94000"/>
              </a:lnSpc>
              <a:buNone/>
              <a:defRPr sz="10300" baseline="0">
                <a:solidFill>
                  <a:schemeClr val="bg1">
                    <a:alpha val="15000"/>
                  </a:schemeClr>
                </a:solidFill>
              </a:defRPr>
            </a:lvl3pPr>
            <a:lvl4pPr marL="540000" indent="0" algn="ctr">
              <a:lnSpc>
                <a:spcPct val="91000"/>
              </a:lnSpc>
              <a:buNone/>
              <a:defRPr sz="10300" baseline="0">
                <a:solidFill>
                  <a:schemeClr val="bg1">
                    <a:alpha val="15000"/>
                  </a:schemeClr>
                </a:solidFill>
              </a:defRPr>
            </a:lvl4pPr>
            <a:lvl5pPr marL="720000" indent="0" algn="ctr">
              <a:buNone/>
              <a:defRPr sz="10300">
                <a:solidFill>
                  <a:schemeClr val="bg1">
                    <a:alpha val="15000"/>
                  </a:schemeClr>
                </a:solidFill>
              </a:defRPr>
            </a:lvl5pPr>
          </a:lstStyle>
          <a:p>
            <a:pPr lvl="0"/>
            <a:r>
              <a:rPr lang="de-DE"/>
              <a:t>Erste Ebene</a:t>
            </a:r>
          </a:p>
          <a:p>
            <a:pPr lvl="1"/>
            <a:r>
              <a:rPr lang="de-DE"/>
              <a:t>Zweite Ebene</a:t>
            </a:r>
          </a:p>
          <a:p>
            <a:pPr lvl="2"/>
            <a:r>
              <a:rPr lang="de-DE"/>
              <a:t>Dritte Ebene</a:t>
            </a:r>
          </a:p>
          <a:p>
            <a:pPr lvl="3"/>
            <a:r>
              <a:rPr lang="de-DE"/>
              <a:t>Vierte Ebene</a:t>
            </a:r>
          </a:p>
          <a:p>
            <a:pPr lvl="3"/>
            <a:r>
              <a:rPr lang="de-DE"/>
              <a:t>Fünfte Ebene</a:t>
            </a:r>
          </a:p>
        </p:txBody>
      </p:sp>
      <p:sp>
        <p:nvSpPr>
          <p:cNvPr id="5" name="Titel 4">
            <a:extLst>
              <a:ext uri="{FF2B5EF4-FFF2-40B4-BE49-F238E27FC236}">
                <a16:creationId xmlns:a16="http://schemas.microsoft.com/office/drawing/2014/main" id="{5AD924BE-038D-9BFE-1C79-08D7557AD30B}"/>
              </a:ext>
            </a:extLst>
          </p:cNvPr>
          <p:cNvSpPr>
            <a:spLocks noGrp="1"/>
          </p:cNvSpPr>
          <p:nvPr>
            <p:ph type="title" hasCustomPrompt="1"/>
          </p:nvPr>
        </p:nvSpPr>
        <p:spPr>
          <a:xfrm>
            <a:off x="695325" y="3055052"/>
            <a:ext cx="10801350" cy="747897"/>
          </a:xfrm>
        </p:spPr>
        <p:txBody>
          <a:bodyPr vert="horz" anchor="ctr">
            <a:noAutofit/>
          </a:bodyPr>
          <a:lstStyle>
            <a:lvl1pPr algn="ctr">
              <a:defRPr/>
            </a:lvl1pPr>
          </a:lstStyle>
          <a:p>
            <a:r>
              <a:rPr lang="de-DE"/>
              <a:t>Überschrift 54</a:t>
            </a:r>
          </a:p>
        </p:txBody>
      </p:sp>
    </p:spTree>
    <p:extLst>
      <p:ext uri="{BB962C8B-B14F-4D97-AF65-F5344CB8AC3E}">
        <p14:creationId xmlns:p14="http://schemas.microsoft.com/office/powerpoint/2010/main" val="26415727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tatement Data Mint">
    <p:bg>
      <p:bgPr>
        <a:solidFill>
          <a:schemeClr val="accent3"/>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E1E2572F-C725-C611-70E4-7F237241FFEF}"/>
              </a:ext>
            </a:extLst>
          </p:cNvPr>
          <p:cNvGraphicFramePr>
            <a:graphicFrameLocks noChangeAspect="1"/>
          </p:cNvGraphicFramePr>
          <p:nvPr userDrawn="1">
            <p:custDataLst>
              <p:tags r:id="rId1"/>
            </p:custDataLst>
            <p:extLst>
              <p:ext uri="{D42A27DB-BD31-4B8C-83A1-F6EECF244321}">
                <p14:modId xmlns:p14="http://schemas.microsoft.com/office/powerpoint/2010/main" val="22722015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3" name="think-cell data - do not delete" hidden="1">
                        <a:extLst>
                          <a:ext uri="{FF2B5EF4-FFF2-40B4-BE49-F238E27FC236}">
                            <a16:creationId xmlns:a16="http://schemas.microsoft.com/office/drawing/2014/main" id="{E1E2572F-C725-C611-70E4-7F237241FFE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extplatzhalter 6">
            <a:extLst>
              <a:ext uri="{FF2B5EF4-FFF2-40B4-BE49-F238E27FC236}">
                <a16:creationId xmlns:a16="http://schemas.microsoft.com/office/drawing/2014/main" id="{6C08C735-686E-93D5-BC9F-E229370FF6DC}"/>
              </a:ext>
            </a:extLst>
          </p:cNvPr>
          <p:cNvSpPr>
            <a:spLocks noGrp="1"/>
          </p:cNvSpPr>
          <p:nvPr>
            <p:ph type="body" sz="quarter" idx="10" hasCustomPrompt="1"/>
          </p:nvPr>
        </p:nvSpPr>
        <p:spPr>
          <a:xfrm>
            <a:off x="695325" y="-405177"/>
            <a:ext cx="10801350" cy="7662419"/>
          </a:xfrm>
        </p:spPr>
        <p:txBody>
          <a:bodyPr anchor="ctr">
            <a:spAutoFit/>
          </a:bodyPr>
          <a:lstStyle>
            <a:lvl1pPr marL="0" indent="0" algn="ctr">
              <a:lnSpc>
                <a:spcPct val="94000"/>
              </a:lnSpc>
              <a:buNone/>
              <a:defRPr sz="10300" baseline="0">
                <a:solidFill>
                  <a:schemeClr val="bg1">
                    <a:alpha val="15000"/>
                  </a:schemeClr>
                </a:solidFill>
              </a:defRPr>
            </a:lvl1pPr>
            <a:lvl2pPr marL="180000" indent="0" algn="ctr">
              <a:lnSpc>
                <a:spcPct val="94000"/>
              </a:lnSpc>
              <a:buNone/>
              <a:defRPr sz="10300" baseline="0">
                <a:solidFill>
                  <a:schemeClr val="bg1">
                    <a:alpha val="15000"/>
                  </a:schemeClr>
                </a:solidFill>
              </a:defRPr>
            </a:lvl2pPr>
            <a:lvl3pPr marL="360000" indent="0" algn="ctr">
              <a:lnSpc>
                <a:spcPct val="94000"/>
              </a:lnSpc>
              <a:buNone/>
              <a:defRPr sz="10300" baseline="0">
                <a:solidFill>
                  <a:schemeClr val="bg1">
                    <a:alpha val="15000"/>
                  </a:schemeClr>
                </a:solidFill>
              </a:defRPr>
            </a:lvl3pPr>
            <a:lvl4pPr marL="540000" indent="0" algn="ctr">
              <a:lnSpc>
                <a:spcPct val="91000"/>
              </a:lnSpc>
              <a:buNone/>
              <a:defRPr sz="10300" baseline="0">
                <a:solidFill>
                  <a:schemeClr val="bg1">
                    <a:alpha val="15000"/>
                  </a:schemeClr>
                </a:solidFill>
              </a:defRPr>
            </a:lvl4pPr>
            <a:lvl5pPr marL="720000" indent="0" algn="ctr">
              <a:buNone/>
              <a:defRPr sz="10300">
                <a:solidFill>
                  <a:schemeClr val="bg1">
                    <a:alpha val="15000"/>
                  </a:schemeClr>
                </a:solidFill>
              </a:defRPr>
            </a:lvl5pPr>
          </a:lstStyle>
          <a:p>
            <a:pPr lvl="0"/>
            <a:r>
              <a:rPr lang="de-DE"/>
              <a:t>Erste Ebene</a:t>
            </a:r>
          </a:p>
          <a:p>
            <a:pPr lvl="1"/>
            <a:r>
              <a:rPr lang="de-DE"/>
              <a:t>Zweite Ebene</a:t>
            </a:r>
          </a:p>
          <a:p>
            <a:pPr lvl="2"/>
            <a:r>
              <a:rPr lang="de-DE"/>
              <a:t>Dritte Ebene</a:t>
            </a:r>
          </a:p>
          <a:p>
            <a:pPr lvl="3"/>
            <a:r>
              <a:rPr lang="de-DE"/>
              <a:t>Vierte Ebene</a:t>
            </a:r>
          </a:p>
          <a:p>
            <a:pPr lvl="3"/>
            <a:r>
              <a:rPr lang="de-DE"/>
              <a:t>Fünfte Ebene</a:t>
            </a:r>
          </a:p>
        </p:txBody>
      </p:sp>
      <p:sp>
        <p:nvSpPr>
          <p:cNvPr id="5" name="Titel 4">
            <a:extLst>
              <a:ext uri="{FF2B5EF4-FFF2-40B4-BE49-F238E27FC236}">
                <a16:creationId xmlns:a16="http://schemas.microsoft.com/office/drawing/2014/main" id="{5AD924BE-038D-9BFE-1C79-08D7557AD30B}"/>
              </a:ext>
            </a:extLst>
          </p:cNvPr>
          <p:cNvSpPr>
            <a:spLocks noGrp="1"/>
          </p:cNvSpPr>
          <p:nvPr>
            <p:ph type="title" hasCustomPrompt="1"/>
          </p:nvPr>
        </p:nvSpPr>
        <p:spPr>
          <a:xfrm>
            <a:off x="695325" y="3055052"/>
            <a:ext cx="10801350" cy="747897"/>
          </a:xfrm>
        </p:spPr>
        <p:txBody>
          <a:bodyPr vert="horz" anchor="ctr">
            <a:spAutoFit/>
          </a:bodyPr>
          <a:lstStyle>
            <a:lvl1pPr algn="ctr">
              <a:defRPr/>
            </a:lvl1pPr>
          </a:lstStyle>
          <a:p>
            <a:r>
              <a:rPr lang="de-DE"/>
              <a:t>Überschrift 54</a:t>
            </a:r>
          </a:p>
        </p:txBody>
      </p:sp>
    </p:spTree>
    <p:extLst>
      <p:ext uri="{BB962C8B-B14F-4D97-AF65-F5344CB8AC3E}">
        <p14:creationId xmlns:p14="http://schemas.microsoft.com/office/powerpoint/2010/main" val="217624735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tatement Logic Violet">
    <p:bg>
      <p:bgPr>
        <a:solidFill>
          <a:schemeClr val="accent4"/>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6E26C542-7BAE-E80E-CE60-AE2CB1D0B14E}"/>
              </a:ext>
            </a:extLst>
          </p:cNvPr>
          <p:cNvGraphicFramePr>
            <a:graphicFrameLocks noChangeAspect="1"/>
          </p:cNvGraphicFramePr>
          <p:nvPr userDrawn="1">
            <p:custDataLst>
              <p:tags r:id="rId1"/>
            </p:custDataLst>
            <p:extLst>
              <p:ext uri="{D42A27DB-BD31-4B8C-83A1-F6EECF244321}">
                <p14:modId xmlns:p14="http://schemas.microsoft.com/office/powerpoint/2010/main" val="29688457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3" name="think-cell data - do not delete" hidden="1">
                        <a:extLst>
                          <a:ext uri="{FF2B5EF4-FFF2-40B4-BE49-F238E27FC236}">
                            <a16:creationId xmlns:a16="http://schemas.microsoft.com/office/drawing/2014/main" id="{6E26C542-7BAE-E80E-CE60-AE2CB1D0B14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extplatzhalter 6">
            <a:extLst>
              <a:ext uri="{FF2B5EF4-FFF2-40B4-BE49-F238E27FC236}">
                <a16:creationId xmlns:a16="http://schemas.microsoft.com/office/drawing/2014/main" id="{6C08C735-686E-93D5-BC9F-E229370FF6DC}"/>
              </a:ext>
            </a:extLst>
          </p:cNvPr>
          <p:cNvSpPr>
            <a:spLocks noGrp="1"/>
          </p:cNvSpPr>
          <p:nvPr>
            <p:ph type="body" sz="quarter" idx="10" hasCustomPrompt="1"/>
          </p:nvPr>
        </p:nvSpPr>
        <p:spPr>
          <a:xfrm>
            <a:off x="695325" y="-405177"/>
            <a:ext cx="10801350" cy="7662419"/>
          </a:xfrm>
        </p:spPr>
        <p:txBody>
          <a:bodyPr anchor="ctr">
            <a:spAutoFit/>
          </a:bodyPr>
          <a:lstStyle>
            <a:lvl1pPr marL="0" indent="0" algn="ctr">
              <a:lnSpc>
                <a:spcPct val="94000"/>
              </a:lnSpc>
              <a:buNone/>
              <a:defRPr sz="10300" baseline="0">
                <a:solidFill>
                  <a:schemeClr val="bg1">
                    <a:alpha val="15000"/>
                  </a:schemeClr>
                </a:solidFill>
              </a:defRPr>
            </a:lvl1pPr>
            <a:lvl2pPr marL="180000" indent="0" algn="ctr">
              <a:lnSpc>
                <a:spcPct val="94000"/>
              </a:lnSpc>
              <a:buNone/>
              <a:defRPr sz="10300" baseline="0">
                <a:solidFill>
                  <a:schemeClr val="bg1">
                    <a:alpha val="15000"/>
                  </a:schemeClr>
                </a:solidFill>
              </a:defRPr>
            </a:lvl2pPr>
            <a:lvl3pPr marL="360000" indent="0" algn="ctr">
              <a:lnSpc>
                <a:spcPct val="94000"/>
              </a:lnSpc>
              <a:buNone/>
              <a:defRPr sz="10300" baseline="0">
                <a:solidFill>
                  <a:schemeClr val="bg1">
                    <a:alpha val="15000"/>
                  </a:schemeClr>
                </a:solidFill>
              </a:defRPr>
            </a:lvl3pPr>
            <a:lvl4pPr marL="540000" indent="0" algn="ctr">
              <a:lnSpc>
                <a:spcPct val="91000"/>
              </a:lnSpc>
              <a:buNone/>
              <a:defRPr sz="10300" baseline="0">
                <a:solidFill>
                  <a:schemeClr val="bg1">
                    <a:alpha val="15000"/>
                  </a:schemeClr>
                </a:solidFill>
              </a:defRPr>
            </a:lvl4pPr>
            <a:lvl5pPr marL="720000" indent="0" algn="ctr">
              <a:buNone/>
              <a:defRPr sz="10300">
                <a:solidFill>
                  <a:schemeClr val="bg1">
                    <a:alpha val="15000"/>
                  </a:schemeClr>
                </a:solidFill>
              </a:defRPr>
            </a:lvl5pPr>
          </a:lstStyle>
          <a:p>
            <a:pPr lvl="0"/>
            <a:r>
              <a:rPr lang="de-DE"/>
              <a:t>Erste Ebene</a:t>
            </a:r>
          </a:p>
          <a:p>
            <a:pPr lvl="1"/>
            <a:r>
              <a:rPr lang="de-DE"/>
              <a:t>Zweite Ebene</a:t>
            </a:r>
          </a:p>
          <a:p>
            <a:pPr lvl="2"/>
            <a:r>
              <a:rPr lang="de-DE"/>
              <a:t>Dritte Ebene</a:t>
            </a:r>
          </a:p>
          <a:p>
            <a:pPr lvl="3"/>
            <a:r>
              <a:rPr lang="de-DE"/>
              <a:t>Vierte Ebene</a:t>
            </a:r>
          </a:p>
          <a:p>
            <a:pPr lvl="3"/>
            <a:r>
              <a:rPr lang="de-DE"/>
              <a:t>Fünfte Ebene</a:t>
            </a:r>
          </a:p>
        </p:txBody>
      </p:sp>
      <p:sp>
        <p:nvSpPr>
          <p:cNvPr id="5" name="Titel 4">
            <a:extLst>
              <a:ext uri="{FF2B5EF4-FFF2-40B4-BE49-F238E27FC236}">
                <a16:creationId xmlns:a16="http://schemas.microsoft.com/office/drawing/2014/main" id="{5AD924BE-038D-9BFE-1C79-08D7557AD30B}"/>
              </a:ext>
            </a:extLst>
          </p:cNvPr>
          <p:cNvSpPr>
            <a:spLocks noGrp="1"/>
          </p:cNvSpPr>
          <p:nvPr>
            <p:ph type="title" hasCustomPrompt="1"/>
          </p:nvPr>
        </p:nvSpPr>
        <p:spPr>
          <a:xfrm>
            <a:off x="695325" y="3055052"/>
            <a:ext cx="10801350" cy="747897"/>
          </a:xfrm>
        </p:spPr>
        <p:txBody>
          <a:bodyPr vert="horz" anchor="ctr">
            <a:noAutofit/>
          </a:bodyPr>
          <a:lstStyle>
            <a:lvl1pPr algn="ctr">
              <a:defRPr/>
            </a:lvl1pPr>
          </a:lstStyle>
          <a:p>
            <a:r>
              <a:rPr lang="de-DE"/>
              <a:t>Überschrift 54</a:t>
            </a:r>
          </a:p>
        </p:txBody>
      </p:sp>
    </p:spTree>
    <p:extLst>
      <p:ext uri="{BB962C8B-B14F-4D97-AF65-F5344CB8AC3E}">
        <p14:creationId xmlns:p14="http://schemas.microsoft.com/office/powerpoint/2010/main" val="23863614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tatement Digital Pink">
    <p:bg>
      <p:bgPr>
        <a:solidFill>
          <a:schemeClr val="accent5"/>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B4AB09DF-0119-F51D-F58C-074B44BF41C7}"/>
              </a:ext>
            </a:extLst>
          </p:cNvPr>
          <p:cNvGraphicFramePr>
            <a:graphicFrameLocks noChangeAspect="1"/>
          </p:cNvGraphicFramePr>
          <p:nvPr userDrawn="1">
            <p:custDataLst>
              <p:tags r:id="rId1"/>
            </p:custDataLst>
            <p:extLst>
              <p:ext uri="{D42A27DB-BD31-4B8C-83A1-F6EECF244321}">
                <p14:modId xmlns:p14="http://schemas.microsoft.com/office/powerpoint/2010/main" val="11048458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3" name="think-cell data - do not delete" hidden="1">
                        <a:extLst>
                          <a:ext uri="{FF2B5EF4-FFF2-40B4-BE49-F238E27FC236}">
                            <a16:creationId xmlns:a16="http://schemas.microsoft.com/office/drawing/2014/main" id="{B4AB09DF-0119-F51D-F58C-074B44BF41C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extplatzhalter 6">
            <a:extLst>
              <a:ext uri="{FF2B5EF4-FFF2-40B4-BE49-F238E27FC236}">
                <a16:creationId xmlns:a16="http://schemas.microsoft.com/office/drawing/2014/main" id="{6C08C735-686E-93D5-BC9F-E229370FF6DC}"/>
              </a:ext>
            </a:extLst>
          </p:cNvPr>
          <p:cNvSpPr>
            <a:spLocks noGrp="1"/>
          </p:cNvSpPr>
          <p:nvPr>
            <p:ph type="body" sz="quarter" idx="10" hasCustomPrompt="1"/>
          </p:nvPr>
        </p:nvSpPr>
        <p:spPr>
          <a:xfrm>
            <a:off x="695325" y="-405177"/>
            <a:ext cx="10801350" cy="7662419"/>
          </a:xfrm>
        </p:spPr>
        <p:txBody>
          <a:bodyPr anchor="ctr">
            <a:spAutoFit/>
          </a:bodyPr>
          <a:lstStyle>
            <a:lvl1pPr marL="0" indent="0" algn="ctr">
              <a:lnSpc>
                <a:spcPct val="94000"/>
              </a:lnSpc>
              <a:buNone/>
              <a:defRPr sz="10300" baseline="0">
                <a:solidFill>
                  <a:schemeClr val="bg1">
                    <a:alpha val="15000"/>
                  </a:schemeClr>
                </a:solidFill>
              </a:defRPr>
            </a:lvl1pPr>
            <a:lvl2pPr marL="180000" indent="0" algn="ctr">
              <a:lnSpc>
                <a:spcPct val="94000"/>
              </a:lnSpc>
              <a:buNone/>
              <a:defRPr sz="10300" baseline="0">
                <a:solidFill>
                  <a:schemeClr val="bg1">
                    <a:alpha val="15000"/>
                  </a:schemeClr>
                </a:solidFill>
              </a:defRPr>
            </a:lvl2pPr>
            <a:lvl3pPr marL="360000" indent="0" algn="ctr">
              <a:lnSpc>
                <a:spcPct val="94000"/>
              </a:lnSpc>
              <a:buNone/>
              <a:defRPr sz="10300" baseline="0">
                <a:solidFill>
                  <a:schemeClr val="bg1">
                    <a:alpha val="15000"/>
                  </a:schemeClr>
                </a:solidFill>
              </a:defRPr>
            </a:lvl3pPr>
            <a:lvl4pPr marL="540000" indent="0" algn="ctr">
              <a:lnSpc>
                <a:spcPct val="91000"/>
              </a:lnSpc>
              <a:buNone/>
              <a:defRPr sz="10300" baseline="0">
                <a:solidFill>
                  <a:schemeClr val="bg1">
                    <a:alpha val="15000"/>
                  </a:schemeClr>
                </a:solidFill>
              </a:defRPr>
            </a:lvl4pPr>
            <a:lvl5pPr marL="720000" indent="0" algn="ctr">
              <a:buNone/>
              <a:defRPr sz="10300">
                <a:solidFill>
                  <a:schemeClr val="bg1">
                    <a:alpha val="15000"/>
                  </a:schemeClr>
                </a:solidFill>
              </a:defRPr>
            </a:lvl5pPr>
          </a:lstStyle>
          <a:p>
            <a:pPr lvl="0"/>
            <a:r>
              <a:rPr lang="de-DE"/>
              <a:t>Erste Ebene</a:t>
            </a:r>
          </a:p>
          <a:p>
            <a:pPr lvl="1"/>
            <a:r>
              <a:rPr lang="de-DE"/>
              <a:t>Zweite Ebene</a:t>
            </a:r>
          </a:p>
          <a:p>
            <a:pPr lvl="2"/>
            <a:r>
              <a:rPr lang="de-DE"/>
              <a:t>Dritte Ebene</a:t>
            </a:r>
          </a:p>
          <a:p>
            <a:pPr lvl="3"/>
            <a:r>
              <a:rPr lang="de-DE"/>
              <a:t>Vierte Ebene</a:t>
            </a:r>
          </a:p>
          <a:p>
            <a:pPr lvl="3"/>
            <a:r>
              <a:rPr lang="de-DE"/>
              <a:t>Fünfte Ebene</a:t>
            </a:r>
          </a:p>
        </p:txBody>
      </p:sp>
      <p:sp>
        <p:nvSpPr>
          <p:cNvPr id="5" name="Titel 4">
            <a:extLst>
              <a:ext uri="{FF2B5EF4-FFF2-40B4-BE49-F238E27FC236}">
                <a16:creationId xmlns:a16="http://schemas.microsoft.com/office/drawing/2014/main" id="{5AD924BE-038D-9BFE-1C79-08D7557AD30B}"/>
              </a:ext>
            </a:extLst>
          </p:cNvPr>
          <p:cNvSpPr>
            <a:spLocks noGrp="1"/>
          </p:cNvSpPr>
          <p:nvPr>
            <p:ph type="title" hasCustomPrompt="1"/>
          </p:nvPr>
        </p:nvSpPr>
        <p:spPr>
          <a:xfrm>
            <a:off x="695325" y="3055052"/>
            <a:ext cx="10801350" cy="747897"/>
          </a:xfrm>
        </p:spPr>
        <p:txBody>
          <a:bodyPr vert="horz" anchor="ctr">
            <a:spAutoFit/>
          </a:bodyPr>
          <a:lstStyle>
            <a:lvl1pPr algn="ctr">
              <a:defRPr/>
            </a:lvl1pPr>
          </a:lstStyle>
          <a:p>
            <a:r>
              <a:rPr lang="de-DE"/>
              <a:t>Überschrift 54</a:t>
            </a:r>
          </a:p>
        </p:txBody>
      </p:sp>
    </p:spTree>
    <p:extLst>
      <p:ext uri="{BB962C8B-B14F-4D97-AF65-F5344CB8AC3E}">
        <p14:creationId xmlns:p14="http://schemas.microsoft.com/office/powerpoint/2010/main" val="15267101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tatementSignal Coral">
    <p:bg>
      <p:bgPr>
        <a:solidFill>
          <a:schemeClr val="accent6"/>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B41BA905-3DB1-B5E5-CC8A-AA96A0A91997}"/>
              </a:ext>
            </a:extLst>
          </p:cNvPr>
          <p:cNvGraphicFramePr>
            <a:graphicFrameLocks noChangeAspect="1"/>
          </p:cNvGraphicFramePr>
          <p:nvPr userDrawn="1">
            <p:custDataLst>
              <p:tags r:id="rId1"/>
            </p:custDataLst>
            <p:extLst>
              <p:ext uri="{D42A27DB-BD31-4B8C-83A1-F6EECF244321}">
                <p14:modId xmlns:p14="http://schemas.microsoft.com/office/powerpoint/2010/main" val="5089127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3" name="think-cell data - do not delete" hidden="1">
                        <a:extLst>
                          <a:ext uri="{FF2B5EF4-FFF2-40B4-BE49-F238E27FC236}">
                            <a16:creationId xmlns:a16="http://schemas.microsoft.com/office/drawing/2014/main" id="{B41BA905-3DB1-B5E5-CC8A-AA96A0A919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extplatzhalter 6">
            <a:extLst>
              <a:ext uri="{FF2B5EF4-FFF2-40B4-BE49-F238E27FC236}">
                <a16:creationId xmlns:a16="http://schemas.microsoft.com/office/drawing/2014/main" id="{6C08C735-686E-93D5-BC9F-E229370FF6DC}"/>
              </a:ext>
            </a:extLst>
          </p:cNvPr>
          <p:cNvSpPr>
            <a:spLocks noGrp="1"/>
          </p:cNvSpPr>
          <p:nvPr>
            <p:ph type="body" sz="quarter" idx="10" hasCustomPrompt="1"/>
          </p:nvPr>
        </p:nvSpPr>
        <p:spPr>
          <a:xfrm>
            <a:off x="695325" y="-405177"/>
            <a:ext cx="10801350" cy="7662419"/>
          </a:xfrm>
        </p:spPr>
        <p:txBody>
          <a:bodyPr anchor="ctr">
            <a:spAutoFit/>
          </a:bodyPr>
          <a:lstStyle>
            <a:lvl1pPr marL="0" indent="0" algn="ctr">
              <a:lnSpc>
                <a:spcPct val="94000"/>
              </a:lnSpc>
              <a:buNone/>
              <a:defRPr sz="10300" baseline="0">
                <a:solidFill>
                  <a:schemeClr val="bg1">
                    <a:alpha val="15000"/>
                  </a:schemeClr>
                </a:solidFill>
              </a:defRPr>
            </a:lvl1pPr>
            <a:lvl2pPr marL="180000" indent="0" algn="ctr">
              <a:lnSpc>
                <a:spcPct val="94000"/>
              </a:lnSpc>
              <a:buNone/>
              <a:defRPr sz="10300" baseline="0">
                <a:solidFill>
                  <a:schemeClr val="bg1">
                    <a:alpha val="15000"/>
                  </a:schemeClr>
                </a:solidFill>
              </a:defRPr>
            </a:lvl2pPr>
            <a:lvl3pPr marL="360000" indent="0" algn="ctr">
              <a:lnSpc>
                <a:spcPct val="94000"/>
              </a:lnSpc>
              <a:buNone/>
              <a:defRPr sz="10300" baseline="0">
                <a:solidFill>
                  <a:schemeClr val="bg1">
                    <a:alpha val="15000"/>
                  </a:schemeClr>
                </a:solidFill>
              </a:defRPr>
            </a:lvl3pPr>
            <a:lvl4pPr marL="540000" indent="0" algn="ctr">
              <a:lnSpc>
                <a:spcPct val="91000"/>
              </a:lnSpc>
              <a:buNone/>
              <a:defRPr sz="10300" baseline="0">
                <a:solidFill>
                  <a:schemeClr val="bg1">
                    <a:alpha val="15000"/>
                  </a:schemeClr>
                </a:solidFill>
              </a:defRPr>
            </a:lvl4pPr>
            <a:lvl5pPr marL="720000" indent="0" algn="ctr">
              <a:buNone/>
              <a:defRPr sz="10300">
                <a:solidFill>
                  <a:schemeClr val="bg1">
                    <a:alpha val="15000"/>
                  </a:schemeClr>
                </a:solidFill>
              </a:defRPr>
            </a:lvl5pPr>
          </a:lstStyle>
          <a:p>
            <a:pPr lvl="0"/>
            <a:r>
              <a:rPr lang="de-DE"/>
              <a:t>Erste Ebene</a:t>
            </a:r>
          </a:p>
          <a:p>
            <a:pPr lvl="1"/>
            <a:r>
              <a:rPr lang="de-DE"/>
              <a:t>Zweite Ebene</a:t>
            </a:r>
          </a:p>
          <a:p>
            <a:pPr lvl="2"/>
            <a:r>
              <a:rPr lang="de-DE"/>
              <a:t>Dritte Ebene</a:t>
            </a:r>
          </a:p>
          <a:p>
            <a:pPr lvl="3"/>
            <a:r>
              <a:rPr lang="de-DE"/>
              <a:t>Vierte Ebene</a:t>
            </a:r>
          </a:p>
          <a:p>
            <a:pPr lvl="3"/>
            <a:r>
              <a:rPr lang="de-DE"/>
              <a:t>Fünfte Ebene</a:t>
            </a:r>
          </a:p>
        </p:txBody>
      </p:sp>
      <p:sp>
        <p:nvSpPr>
          <p:cNvPr id="5" name="Titel 4">
            <a:extLst>
              <a:ext uri="{FF2B5EF4-FFF2-40B4-BE49-F238E27FC236}">
                <a16:creationId xmlns:a16="http://schemas.microsoft.com/office/drawing/2014/main" id="{5AD924BE-038D-9BFE-1C79-08D7557AD30B}"/>
              </a:ext>
            </a:extLst>
          </p:cNvPr>
          <p:cNvSpPr>
            <a:spLocks noGrp="1"/>
          </p:cNvSpPr>
          <p:nvPr>
            <p:ph type="title" hasCustomPrompt="1"/>
          </p:nvPr>
        </p:nvSpPr>
        <p:spPr>
          <a:xfrm>
            <a:off x="695325" y="3055052"/>
            <a:ext cx="10801350" cy="747897"/>
          </a:xfrm>
        </p:spPr>
        <p:txBody>
          <a:bodyPr vert="horz" anchor="ctr">
            <a:noAutofit/>
          </a:bodyPr>
          <a:lstStyle>
            <a:lvl1pPr algn="ctr">
              <a:defRPr/>
            </a:lvl1pPr>
          </a:lstStyle>
          <a:p>
            <a:r>
              <a:rPr lang="de-DE"/>
              <a:t>Überschrift 54</a:t>
            </a:r>
          </a:p>
        </p:txBody>
      </p:sp>
    </p:spTree>
    <p:extLst>
      <p:ext uri="{BB962C8B-B14F-4D97-AF65-F5344CB8AC3E}">
        <p14:creationId xmlns:p14="http://schemas.microsoft.com/office/powerpoint/2010/main" val="32510874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Zitat Insight Blue">
    <p:bg>
      <p:bgPr>
        <a:solidFill>
          <a:schemeClr val="bg2"/>
        </a:solidFill>
        <a:effectLst/>
      </p:bgPr>
    </p:bg>
    <p:spTree>
      <p:nvGrpSpPr>
        <p:cNvPr id="1" name=""/>
        <p:cNvGrpSpPr/>
        <p:nvPr/>
      </p:nvGrpSpPr>
      <p:grpSpPr>
        <a:xfrm>
          <a:off x="0" y="0"/>
          <a:ext cx="0" cy="0"/>
          <a:chOff x="0" y="0"/>
          <a:chExt cx="0" cy="0"/>
        </a:xfrm>
      </p:grpSpPr>
      <p:graphicFrame>
        <p:nvGraphicFramePr>
          <p:cNvPr id="15" name="think-cell data - do not delete" hidden="1">
            <a:extLst>
              <a:ext uri="{FF2B5EF4-FFF2-40B4-BE49-F238E27FC236}">
                <a16:creationId xmlns:a16="http://schemas.microsoft.com/office/drawing/2014/main" id="{74D6607B-D6CB-C10F-86CC-F01DACDE0679}"/>
              </a:ext>
            </a:extLst>
          </p:cNvPr>
          <p:cNvGraphicFramePr>
            <a:graphicFrameLocks noChangeAspect="1"/>
          </p:cNvGraphicFramePr>
          <p:nvPr userDrawn="1">
            <p:custDataLst>
              <p:tags r:id="rId1"/>
            </p:custDataLst>
            <p:extLst>
              <p:ext uri="{D42A27DB-BD31-4B8C-83A1-F6EECF244321}">
                <p14:modId xmlns:p14="http://schemas.microsoft.com/office/powerpoint/2010/main" val="40779061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15" name="think-cell data - do not delete" hidden="1">
                        <a:extLst>
                          <a:ext uri="{FF2B5EF4-FFF2-40B4-BE49-F238E27FC236}">
                            <a16:creationId xmlns:a16="http://schemas.microsoft.com/office/drawing/2014/main" id="{74D6607B-D6CB-C10F-86CC-F01DACDE067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89417135-C951-B78F-7670-02983EAD523E}"/>
              </a:ext>
            </a:extLst>
          </p:cNvPr>
          <p:cNvSpPr>
            <a:spLocks noGrp="1"/>
          </p:cNvSpPr>
          <p:nvPr>
            <p:ph type="title" hasCustomPrompt="1"/>
          </p:nvPr>
        </p:nvSpPr>
        <p:spPr>
          <a:xfrm>
            <a:off x="695325" y="2598003"/>
            <a:ext cx="10801350" cy="1661993"/>
          </a:xfrm>
        </p:spPr>
        <p:txBody>
          <a:bodyPr vert="horz" anchor="ctr"/>
          <a:lstStyle>
            <a:lvl1pPr marL="0" indent="0" algn="ctr">
              <a:lnSpc>
                <a:spcPct val="100000"/>
              </a:lnSpc>
              <a:buNone/>
              <a:defRPr>
                <a:latin typeface="+mn-lt"/>
              </a:defRPr>
            </a:lvl1pPr>
          </a:lstStyle>
          <a:p>
            <a:pPr lvl="0"/>
            <a:r>
              <a:rPr lang="de-DE"/>
              <a:t>Überschrift, 54pt, </a:t>
            </a:r>
            <a:br>
              <a:rPr lang="de-DE"/>
            </a:br>
            <a:r>
              <a:rPr lang="de-DE"/>
              <a:t>Mehrzeilig</a:t>
            </a:r>
            <a:endParaRPr lang="en-US"/>
          </a:p>
        </p:txBody>
      </p:sp>
      <p:sp>
        <p:nvSpPr>
          <p:cNvPr id="3" name="Fußzeilenplatzhalter 2">
            <a:extLst>
              <a:ext uri="{FF2B5EF4-FFF2-40B4-BE49-F238E27FC236}">
                <a16:creationId xmlns:a16="http://schemas.microsoft.com/office/drawing/2014/main" id="{D6709FA8-0ED3-1F94-75C7-001B2D77E3F6}"/>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1155C186-13D9-615F-E988-A7639F4856F3}"/>
              </a:ext>
            </a:extLst>
          </p:cNvPr>
          <p:cNvSpPr>
            <a:spLocks noGrp="1"/>
          </p:cNvSpPr>
          <p:nvPr>
            <p:ph type="sldNum" sz="quarter" idx="11"/>
          </p:nvPr>
        </p:nvSpPr>
        <p:spPr/>
        <p:txBody>
          <a:bodyPr/>
          <a:lstStyle/>
          <a:p>
            <a:fld id="{90DDF6F3-86BE-4901-A40D-4695D13B02D1}" type="slidenum">
              <a:rPr lang="de-DE" smtClean="0"/>
              <a:pPr/>
              <a:t>‹Nr.›</a:t>
            </a:fld>
            <a:endParaRPr lang="de-DE" dirty="0"/>
          </a:p>
        </p:txBody>
      </p:sp>
      <p:sp>
        <p:nvSpPr>
          <p:cNvPr id="6" name="Rechteck 5">
            <a:extLst>
              <a:ext uri="{FF2B5EF4-FFF2-40B4-BE49-F238E27FC236}">
                <a16:creationId xmlns:a16="http://schemas.microsoft.com/office/drawing/2014/main" id="{CF5FBE28-6CCA-7A28-56AD-242A00591785}"/>
              </a:ext>
            </a:extLst>
          </p:cNvPr>
          <p:cNvSpPr>
            <a:spLocks/>
          </p:cNvSpPr>
          <p:nvPr userDrawn="1"/>
        </p:nvSpPr>
        <p:spPr>
          <a:xfrm>
            <a:off x="1379081" y="5136289"/>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CB271918-E542-8EB5-5918-384A107C65F1}"/>
              </a:ext>
            </a:extLst>
          </p:cNvPr>
          <p:cNvSpPr/>
          <p:nvPr userDrawn="1"/>
        </p:nvSpPr>
        <p:spPr>
          <a:xfrm>
            <a:off x="695323" y="4444142"/>
            <a:ext cx="692149" cy="6921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nvGrpSpPr>
          <p:cNvPr id="8" name="Gruppieren 7">
            <a:extLst>
              <a:ext uri="{FF2B5EF4-FFF2-40B4-BE49-F238E27FC236}">
                <a16:creationId xmlns:a16="http://schemas.microsoft.com/office/drawing/2014/main" id="{55600F6E-F143-E54E-B1E0-8AACCDE8AD9E}"/>
              </a:ext>
            </a:extLst>
          </p:cNvPr>
          <p:cNvGrpSpPr/>
          <p:nvPr userDrawn="1"/>
        </p:nvGrpSpPr>
        <p:grpSpPr>
          <a:xfrm flipH="1">
            <a:off x="11148389" y="4784728"/>
            <a:ext cx="696571" cy="685800"/>
            <a:chOff x="10800103" y="0"/>
            <a:chExt cx="696571" cy="685800"/>
          </a:xfrm>
        </p:grpSpPr>
        <p:sp>
          <p:nvSpPr>
            <p:cNvPr id="9" name="Rechteck 8">
              <a:extLst>
                <a:ext uri="{FF2B5EF4-FFF2-40B4-BE49-F238E27FC236}">
                  <a16:creationId xmlns:a16="http://schemas.microsoft.com/office/drawing/2014/main" id="{C350685C-6DCA-5905-8238-5E50A17B237A}"/>
                </a:ext>
              </a:extLst>
            </p:cNvPr>
            <p:cNvSpPr>
              <a:spLocks/>
            </p:cNvSpPr>
            <p:nvPr/>
          </p:nvSpPr>
          <p:spPr>
            <a:xfrm>
              <a:off x="10800103" y="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0" name="Rechteck 9">
              <a:extLst>
                <a:ext uri="{FF2B5EF4-FFF2-40B4-BE49-F238E27FC236}">
                  <a16:creationId xmlns:a16="http://schemas.microsoft.com/office/drawing/2014/main" id="{9DDB2AF7-E6A8-A131-F089-DCCEEC03A17C}"/>
                </a:ext>
              </a:extLst>
            </p:cNvPr>
            <p:cNvSpPr>
              <a:spLocks/>
            </p:cNvSpPr>
            <p:nvPr/>
          </p:nvSpPr>
          <p:spPr>
            <a:xfrm>
              <a:off x="11148389" y="34290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
        <p:nvSpPr>
          <p:cNvPr id="11" name="Rechteck 10">
            <a:extLst>
              <a:ext uri="{FF2B5EF4-FFF2-40B4-BE49-F238E27FC236}">
                <a16:creationId xmlns:a16="http://schemas.microsoft.com/office/drawing/2014/main" id="{9A616260-343E-F37B-CAB7-8791444B5E14}"/>
              </a:ext>
            </a:extLst>
          </p:cNvPr>
          <p:cNvSpPr>
            <a:spLocks/>
          </p:cNvSpPr>
          <p:nvPr userDrawn="1"/>
        </p:nvSpPr>
        <p:spPr>
          <a:xfrm>
            <a:off x="347040" y="1397151"/>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2" name="Rechteck 11">
            <a:extLst>
              <a:ext uri="{FF2B5EF4-FFF2-40B4-BE49-F238E27FC236}">
                <a16:creationId xmlns:a16="http://schemas.microsoft.com/office/drawing/2014/main" id="{54A3F32A-C7B5-93D9-F7B3-72928F527B08}"/>
              </a:ext>
            </a:extLst>
          </p:cNvPr>
          <p:cNvSpPr>
            <a:spLocks/>
          </p:cNvSpPr>
          <p:nvPr userDrawn="1"/>
        </p:nvSpPr>
        <p:spPr>
          <a:xfrm>
            <a:off x="1553223" y="1397151"/>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3" name="Rechteck 12">
            <a:extLst>
              <a:ext uri="{FF2B5EF4-FFF2-40B4-BE49-F238E27FC236}">
                <a16:creationId xmlns:a16="http://schemas.microsoft.com/office/drawing/2014/main" id="{CEF5A54D-25ED-0A18-6D1E-E6A18ACECD6C}"/>
              </a:ext>
            </a:extLst>
          </p:cNvPr>
          <p:cNvSpPr>
            <a:spLocks/>
          </p:cNvSpPr>
          <p:nvPr userDrawn="1"/>
        </p:nvSpPr>
        <p:spPr>
          <a:xfrm>
            <a:off x="1204937" y="1035911"/>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5" name="Rechteck: abgerundete Ecken 4">
            <a:extLst>
              <a:ext uri="{FF2B5EF4-FFF2-40B4-BE49-F238E27FC236}">
                <a16:creationId xmlns:a16="http://schemas.microsoft.com/office/drawing/2014/main" id="{0544D2D6-1E05-5CD5-8F57-0C1A97D230BF}"/>
              </a:ext>
            </a:extLst>
          </p:cNvPr>
          <p:cNvSpPr/>
          <p:nvPr userDrawn="1"/>
        </p:nvSpPr>
        <p:spPr>
          <a:xfrm>
            <a:off x="695325" y="692150"/>
            <a:ext cx="10801349" cy="5297488"/>
          </a:xfrm>
          <a:prstGeom prst="roundRect">
            <a:avLst>
              <a:gd name="adj" fmla="val 2091"/>
            </a:avLst>
          </a:prstGeom>
          <a:noFill/>
          <a:ln w="9525" cap="flat" cmpd="sng" algn="ctr">
            <a:solidFill>
              <a:schemeClr val="tx1">
                <a:lumMod val="100000"/>
              </a:schemeClr>
            </a:solidFill>
            <a:prstDash val="solid"/>
            <a:miter lim="800000"/>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Tree>
    <p:extLst>
      <p:ext uri="{BB962C8B-B14F-4D97-AF65-F5344CB8AC3E}">
        <p14:creationId xmlns:p14="http://schemas.microsoft.com/office/powerpoint/2010/main" val="380684296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Zitat Focus Lime">
    <p:bg>
      <p:bgPr>
        <a:solidFill>
          <a:schemeClr val="accent1"/>
        </a:solidFill>
        <a:effectLst/>
      </p:bgPr>
    </p:bg>
    <p:spTree>
      <p:nvGrpSpPr>
        <p:cNvPr id="1" name=""/>
        <p:cNvGrpSpPr/>
        <p:nvPr/>
      </p:nvGrpSpPr>
      <p:grpSpPr>
        <a:xfrm>
          <a:off x="0" y="0"/>
          <a:ext cx="0" cy="0"/>
          <a:chOff x="0" y="0"/>
          <a:chExt cx="0" cy="0"/>
        </a:xfrm>
      </p:grpSpPr>
      <p:graphicFrame>
        <p:nvGraphicFramePr>
          <p:cNvPr id="15" name="think-cell data - do not delete" hidden="1">
            <a:extLst>
              <a:ext uri="{FF2B5EF4-FFF2-40B4-BE49-F238E27FC236}">
                <a16:creationId xmlns:a16="http://schemas.microsoft.com/office/drawing/2014/main" id="{379E6E59-46AE-C52C-2CEF-E914BCF7DB84}"/>
              </a:ext>
            </a:extLst>
          </p:cNvPr>
          <p:cNvGraphicFramePr>
            <a:graphicFrameLocks noChangeAspect="1"/>
          </p:cNvGraphicFramePr>
          <p:nvPr userDrawn="1">
            <p:custDataLst>
              <p:tags r:id="rId1"/>
            </p:custDataLst>
            <p:extLst>
              <p:ext uri="{D42A27DB-BD31-4B8C-83A1-F6EECF244321}">
                <p14:modId xmlns:p14="http://schemas.microsoft.com/office/powerpoint/2010/main" val="41632666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15" name="think-cell data - do not delete" hidden="1">
                        <a:extLst>
                          <a:ext uri="{FF2B5EF4-FFF2-40B4-BE49-F238E27FC236}">
                            <a16:creationId xmlns:a16="http://schemas.microsoft.com/office/drawing/2014/main" id="{379E6E59-46AE-C52C-2CEF-E914BCF7DB8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89417135-C951-B78F-7670-02983EAD523E}"/>
              </a:ext>
            </a:extLst>
          </p:cNvPr>
          <p:cNvSpPr>
            <a:spLocks noGrp="1"/>
          </p:cNvSpPr>
          <p:nvPr>
            <p:ph type="title" hasCustomPrompt="1"/>
          </p:nvPr>
        </p:nvSpPr>
        <p:spPr>
          <a:xfrm>
            <a:off x="695325" y="2598003"/>
            <a:ext cx="10801350" cy="1661993"/>
          </a:xfrm>
        </p:spPr>
        <p:txBody>
          <a:bodyPr vert="horz" anchor="ctr"/>
          <a:lstStyle>
            <a:lvl1pPr marL="0" indent="0" algn="ctr">
              <a:lnSpc>
                <a:spcPct val="100000"/>
              </a:lnSpc>
              <a:buNone/>
              <a:defRPr/>
            </a:lvl1pPr>
          </a:lstStyle>
          <a:p>
            <a:pPr marL="0" indent="0" algn="ctr">
              <a:lnSpc>
                <a:spcPct val="100000"/>
              </a:lnSpc>
              <a:buNone/>
            </a:pPr>
            <a:r>
              <a:rPr lang="de-DE"/>
              <a:t>Überschrift, 54pt, </a:t>
            </a:r>
            <a:br>
              <a:rPr lang="de-DE"/>
            </a:br>
            <a:r>
              <a:rPr lang="de-DE"/>
              <a:t>Mehrzeilig</a:t>
            </a:r>
            <a:endParaRPr lang="de-DE" sz="5400" noProof="0">
              <a:latin typeface="PassengerSans-Regular" panose="00000400000000000000" pitchFamily="2" charset="0"/>
            </a:endParaRPr>
          </a:p>
        </p:txBody>
      </p:sp>
      <p:sp>
        <p:nvSpPr>
          <p:cNvPr id="3" name="Fußzeilenplatzhalter 2">
            <a:extLst>
              <a:ext uri="{FF2B5EF4-FFF2-40B4-BE49-F238E27FC236}">
                <a16:creationId xmlns:a16="http://schemas.microsoft.com/office/drawing/2014/main" id="{D6709FA8-0ED3-1F94-75C7-001B2D77E3F6}"/>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1155C186-13D9-615F-E988-A7639F4856F3}"/>
              </a:ext>
            </a:extLst>
          </p:cNvPr>
          <p:cNvSpPr>
            <a:spLocks noGrp="1"/>
          </p:cNvSpPr>
          <p:nvPr>
            <p:ph type="sldNum" sz="quarter" idx="11"/>
          </p:nvPr>
        </p:nvSpPr>
        <p:spPr/>
        <p:txBody>
          <a:bodyPr/>
          <a:lstStyle/>
          <a:p>
            <a:fld id="{90DDF6F3-86BE-4901-A40D-4695D13B02D1}" type="slidenum">
              <a:rPr lang="de-DE" smtClean="0"/>
              <a:pPr/>
              <a:t>‹Nr.›</a:t>
            </a:fld>
            <a:endParaRPr lang="de-DE" dirty="0"/>
          </a:p>
        </p:txBody>
      </p:sp>
      <p:sp>
        <p:nvSpPr>
          <p:cNvPr id="6" name="Rechteck 5">
            <a:extLst>
              <a:ext uri="{FF2B5EF4-FFF2-40B4-BE49-F238E27FC236}">
                <a16:creationId xmlns:a16="http://schemas.microsoft.com/office/drawing/2014/main" id="{CF5FBE28-6CCA-7A28-56AD-242A00591785}"/>
              </a:ext>
            </a:extLst>
          </p:cNvPr>
          <p:cNvSpPr>
            <a:spLocks/>
          </p:cNvSpPr>
          <p:nvPr userDrawn="1"/>
        </p:nvSpPr>
        <p:spPr>
          <a:xfrm>
            <a:off x="1379081" y="5136289"/>
            <a:ext cx="348285" cy="3429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CB271918-E542-8EB5-5918-384A107C65F1}"/>
              </a:ext>
            </a:extLst>
          </p:cNvPr>
          <p:cNvSpPr/>
          <p:nvPr userDrawn="1"/>
        </p:nvSpPr>
        <p:spPr>
          <a:xfrm>
            <a:off x="695323" y="4444142"/>
            <a:ext cx="692149" cy="69214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nvGrpSpPr>
          <p:cNvPr id="8" name="Gruppieren 7">
            <a:extLst>
              <a:ext uri="{FF2B5EF4-FFF2-40B4-BE49-F238E27FC236}">
                <a16:creationId xmlns:a16="http://schemas.microsoft.com/office/drawing/2014/main" id="{55600F6E-F143-E54E-B1E0-8AACCDE8AD9E}"/>
              </a:ext>
            </a:extLst>
          </p:cNvPr>
          <p:cNvGrpSpPr/>
          <p:nvPr userDrawn="1"/>
        </p:nvGrpSpPr>
        <p:grpSpPr>
          <a:xfrm flipH="1">
            <a:off x="11148389" y="4784728"/>
            <a:ext cx="696571" cy="685800"/>
            <a:chOff x="10800103" y="0"/>
            <a:chExt cx="696571" cy="685800"/>
          </a:xfrm>
          <a:solidFill>
            <a:schemeClr val="tx1"/>
          </a:solidFill>
        </p:grpSpPr>
        <p:sp>
          <p:nvSpPr>
            <p:cNvPr id="9" name="Rechteck 8">
              <a:extLst>
                <a:ext uri="{FF2B5EF4-FFF2-40B4-BE49-F238E27FC236}">
                  <a16:creationId xmlns:a16="http://schemas.microsoft.com/office/drawing/2014/main" id="{C350685C-6DCA-5905-8238-5E50A17B237A}"/>
                </a:ext>
              </a:extLst>
            </p:cNvPr>
            <p:cNvSpPr>
              <a:spLocks/>
            </p:cNvSpPr>
            <p:nvPr/>
          </p:nvSpPr>
          <p:spPr>
            <a:xfrm>
              <a:off x="10800103" y="0"/>
              <a:ext cx="348285" cy="3429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0" name="Rechteck 9">
              <a:extLst>
                <a:ext uri="{FF2B5EF4-FFF2-40B4-BE49-F238E27FC236}">
                  <a16:creationId xmlns:a16="http://schemas.microsoft.com/office/drawing/2014/main" id="{9DDB2AF7-E6A8-A131-F089-DCCEEC03A17C}"/>
                </a:ext>
              </a:extLst>
            </p:cNvPr>
            <p:cNvSpPr>
              <a:spLocks/>
            </p:cNvSpPr>
            <p:nvPr/>
          </p:nvSpPr>
          <p:spPr>
            <a:xfrm>
              <a:off x="11148389" y="342900"/>
              <a:ext cx="348285" cy="3429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
        <p:nvSpPr>
          <p:cNvPr id="11" name="Rechteck 10">
            <a:extLst>
              <a:ext uri="{FF2B5EF4-FFF2-40B4-BE49-F238E27FC236}">
                <a16:creationId xmlns:a16="http://schemas.microsoft.com/office/drawing/2014/main" id="{9A616260-343E-F37B-CAB7-8791444B5E14}"/>
              </a:ext>
            </a:extLst>
          </p:cNvPr>
          <p:cNvSpPr>
            <a:spLocks/>
          </p:cNvSpPr>
          <p:nvPr userDrawn="1"/>
        </p:nvSpPr>
        <p:spPr>
          <a:xfrm>
            <a:off x="347040" y="1397151"/>
            <a:ext cx="348285" cy="3429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2" name="Rechteck 11">
            <a:extLst>
              <a:ext uri="{FF2B5EF4-FFF2-40B4-BE49-F238E27FC236}">
                <a16:creationId xmlns:a16="http://schemas.microsoft.com/office/drawing/2014/main" id="{54A3F32A-C7B5-93D9-F7B3-72928F527B08}"/>
              </a:ext>
            </a:extLst>
          </p:cNvPr>
          <p:cNvSpPr>
            <a:spLocks/>
          </p:cNvSpPr>
          <p:nvPr userDrawn="1"/>
        </p:nvSpPr>
        <p:spPr>
          <a:xfrm>
            <a:off x="1553223" y="1397151"/>
            <a:ext cx="348285" cy="3429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3" name="Rechteck 12">
            <a:extLst>
              <a:ext uri="{FF2B5EF4-FFF2-40B4-BE49-F238E27FC236}">
                <a16:creationId xmlns:a16="http://schemas.microsoft.com/office/drawing/2014/main" id="{CEF5A54D-25ED-0A18-6D1E-E6A18ACECD6C}"/>
              </a:ext>
            </a:extLst>
          </p:cNvPr>
          <p:cNvSpPr>
            <a:spLocks/>
          </p:cNvSpPr>
          <p:nvPr userDrawn="1"/>
        </p:nvSpPr>
        <p:spPr>
          <a:xfrm>
            <a:off x="1204937" y="1035911"/>
            <a:ext cx="348285" cy="3429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6" name="Rechteck: abgerundete Ecken 15">
            <a:extLst>
              <a:ext uri="{FF2B5EF4-FFF2-40B4-BE49-F238E27FC236}">
                <a16:creationId xmlns:a16="http://schemas.microsoft.com/office/drawing/2014/main" id="{5BB38CD8-9798-7C8F-E316-A496D44A8EB6}"/>
              </a:ext>
            </a:extLst>
          </p:cNvPr>
          <p:cNvSpPr/>
          <p:nvPr userDrawn="1"/>
        </p:nvSpPr>
        <p:spPr>
          <a:xfrm>
            <a:off x="695325" y="692150"/>
            <a:ext cx="10801349" cy="5297488"/>
          </a:xfrm>
          <a:prstGeom prst="roundRect">
            <a:avLst>
              <a:gd name="adj" fmla="val 2091"/>
            </a:avLst>
          </a:prstGeom>
          <a:noFill/>
          <a:ln w="9525" cap="flat" cmpd="sng" algn="ctr">
            <a:solidFill>
              <a:schemeClr val="tx1">
                <a:lumMod val="100000"/>
              </a:schemeClr>
            </a:solidFill>
            <a:prstDash val="solid"/>
            <a:miter lim="800000"/>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Tree>
    <p:extLst>
      <p:ext uri="{BB962C8B-B14F-4D97-AF65-F5344CB8AC3E}">
        <p14:creationId xmlns:p14="http://schemas.microsoft.com/office/powerpoint/2010/main" val="357081763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ocus Pulse Pink">
    <p:bg>
      <p:bgPr>
        <a:solidFill>
          <a:schemeClr val="accent2"/>
        </a:solidFill>
        <a:effectLst/>
      </p:bgPr>
    </p:bg>
    <p:spTree>
      <p:nvGrpSpPr>
        <p:cNvPr id="1" name=""/>
        <p:cNvGrpSpPr/>
        <p:nvPr/>
      </p:nvGrpSpPr>
      <p:grpSpPr>
        <a:xfrm>
          <a:off x="0" y="0"/>
          <a:ext cx="0" cy="0"/>
          <a:chOff x="0" y="0"/>
          <a:chExt cx="0" cy="0"/>
        </a:xfrm>
      </p:grpSpPr>
      <p:graphicFrame>
        <p:nvGraphicFramePr>
          <p:cNvPr id="15" name="think-cell data - do not delete" hidden="1">
            <a:extLst>
              <a:ext uri="{FF2B5EF4-FFF2-40B4-BE49-F238E27FC236}">
                <a16:creationId xmlns:a16="http://schemas.microsoft.com/office/drawing/2014/main" id="{1D93A882-5768-F722-1412-93874602F6D3}"/>
              </a:ext>
            </a:extLst>
          </p:cNvPr>
          <p:cNvGraphicFramePr>
            <a:graphicFrameLocks noChangeAspect="1"/>
          </p:cNvGraphicFramePr>
          <p:nvPr userDrawn="1">
            <p:custDataLst>
              <p:tags r:id="rId1"/>
            </p:custDataLst>
            <p:extLst>
              <p:ext uri="{D42A27DB-BD31-4B8C-83A1-F6EECF244321}">
                <p14:modId xmlns:p14="http://schemas.microsoft.com/office/powerpoint/2010/main" val="12517271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15" name="think-cell data - do not delete" hidden="1">
                        <a:extLst>
                          <a:ext uri="{FF2B5EF4-FFF2-40B4-BE49-F238E27FC236}">
                            <a16:creationId xmlns:a16="http://schemas.microsoft.com/office/drawing/2014/main" id="{1D93A882-5768-F722-1412-93874602F6D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89417135-C951-B78F-7670-02983EAD523E}"/>
              </a:ext>
            </a:extLst>
          </p:cNvPr>
          <p:cNvSpPr>
            <a:spLocks noGrp="1"/>
          </p:cNvSpPr>
          <p:nvPr>
            <p:ph type="title" hasCustomPrompt="1"/>
          </p:nvPr>
        </p:nvSpPr>
        <p:spPr>
          <a:xfrm>
            <a:off x="695325" y="2598003"/>
            <a:ext cx="10801350" cy="1661993"/>
          </a:xfrm>
        </p:spPr>
        <p:txBody>
          <a:bodyPr vert="horz" anchor="ctr"/>
          <a:lstStyle>
            <a:lvl1pPr marL="0" indent="0" algn="ctr">
              <a:lnSpc>
                <a:spcPct val="100000"/>
              </a:lnSpc>
              <a:buNone/>
              <a:defRPr/>
            </a:lvl1pPr>
          </a:lstStyle>
          <a:p>
            <a:pPr marL="0" indent="0" algn="ctr">
              <a:lnSpc>
                <a:spcPct val="100000"/>
              </a:lnSpc>
              <a:buNone/>
            </a:pPr>
            <a:r>
              <a:rPr lang="de-DE"/>
              <a:t>Überschrift, 54pt, </a:t>
            </a:r>
            <a:br>
              <a:rPr lang="de-DE"/>
            </a:br>
            <a:r>
              <a:rPr lang="de-DE"/>
              <a:t>Mehrzeilig</a:t>
            </a:r>
            <a:endParaRPr lang="de-DE" sz="5400" noProof="0">
              <a:latin typeface="PassengerSans-Regular" panose="00000400000000000000" pitchFamily="2" charset="0"/>
            </a:endParaRPr>
          </a:p>
        </p:txBody>
      </p:sp>
      <p:sp>
        <p:nvSpPr>
          <p:cNvPr id="3" name="Fußzeilenplatzhalter 2">
            <a:extLst>
              <a:ext uri="{FF2B5EF4-FFF2-40B4-BE49-F238E27FC236}">
                <a16:creationId xmlns:a16="http://schemas.microsoft.com/office/drawing/2014/main" id="{D6709FA8-0ED3-1F94-75C7-001B2D77E3F6}"/>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1155C186-13D9-615F-E988-A7639F4856F3}"/>
              </a:ext>
            </a:extLst>
          </p:cNvPr>
          <p:cNvSpPr>
            <a:spLocks noGrp="1"/>
          </p:cNvSpPr>
          <p:nvPr>
            <p:ph type="sldNum" sz="quarter" idx="11"/>
          </p:nvPr>
        </p:nvSpPr>
        <p:spPr/>
        <p:txBody>
          <a:bodyPr/>
          <a:lstStyle/>
          <a:p>
            <a:fld id="{90DDF6F3-86BE-4901-A40D-4695D13B02D1}" type="slidenum">
              <a:rPr lang="de-DE" smtClean="0"/>
              <a:pPr/>
              <a:t>‹Nr.›</a:t>
            </a:fld>
            <a:endParaRPr lang="de-DE" dirty="0"/>
          </a:p>
        </p:txBody>
      </p:sp>
      <p:sp>
        <p:nvSpPr>
          <p:cNvPr id="6" name="Rechteck 5">
            <a:extLst>
              <a:ext uri="{FF2B5EF4-FFF2-40B4-BE49-F238E27FC236}">
                <a16:creationId xmlns:a16="http://schemas.microsoft.com/office/drawing/2014/main" id="{CF5FBE28-6CCA-7A28-56AD-242A00591785}"/>
              </a:ext>
            </a:extLst>
          </p:cNvPr>
          <p:cNvSpPr>
            <a:spLocks/>
          </p:cNvSpPr>
          <p:nvPr userDrawn="1"/>
        </p:nvSpPr>
        <p:spPr>
          <a:xfrm>
            <a:off x="1379081" y="5136289"/>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CB271918-E542-8EB5-5918-384A107C65F1}"/>
              </a:ext>
            </a:extLst>
          </p:cNvPr>
          <p:cNvSpPr/>
          <p:nvPr userDrawn="1"/>
        </p:nvSpPr>
        <p:spPr>
          <a:xfrm>
            <a:off x="695323" y="4444142"/>
            <a:ext cx="692149" cy="6921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nvGrpSpPr>
          <p:cNvPr id="8" name="Gruppieren 7">
            <a:extLst>
              <a:ext uri="{FF2B5EF4-FFF2-40B4-BE49-F238E27FC236}">
                <a16:creationId xmlns:a16="http://schemas.microsoft.com/office/drawing/2014/main" id="{55600F6E-F143-E54E-B1E0-8AACCDE8AD9E}"/>
              </a:ext>
            </a:extLst>
          </p:cNvPr>
          <p:cNvGrpSpPr/>
          <p:nvPr userDrawn="1"/>
        </p:nvGrpSpPr>
        <p:grpSpPr>
          <a:xfrm flipH="1">
            <a:off x="11148389" y="4784728"/>
            <a:ext cx="696571" cy="685800"/>
            <a:chOff x="10800103" y="0"/>
            <a:chExt cx="696571" cy="685800"/>
          </a:xfrm>
        </p:grpSpPr>
        <p:sp>
          <p:nvSpPr>
            <p:cNvPr id="9" name="Rechteck 8">
              <a:extLst>
                <a:ext uri="{FF2B5EF4-FFF2-40B4-BE49-F238E27FC236}">
                  <a16:creationId xmlns:a16="http://schemas.microsoft.com/office/drawing/2014/main" id="{C350685C-6DCA-5905-8238-5E50A17B237A}"/>
                </a:ext>
              </a:extLst>
            </p:cNvPr>
            <p:cNvSpPr>
              <a:spLocks/>
            </p:cNvSpPr>
            <p:nvPr/>
          </p:nvSpPr>
          <p:spPr>
            <a:xfrm>
              <a:off x="10800103" y="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0" name="Rechteck 9">
              <a:extLst>
                <a:ext uri="{FF2B5EF4-FFF2-40B4-BE49-F238E27FC236}">
                  <a16:creationId xmlns:a16="http://schemas.microsoft.com/office/drawing/2014/main" id="{9DDB2AF7-E6A8-A131-F089-DCCEEC03A17C}"/>
                </a:ext>
              </a:extLst>
            </p:cNvPr>
            <p:cNvSpPr>
              <a:spLocks/>
            </p:cNvSpPr>
            <p:nvPr/>
          </p:nvSpPr>
          <p:spPr>
            <a:xfrm>
              <a:off x="11148389" y="34290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
        <p:nvSpPr>
          <p:cNvPr id="11" name="Rechteck 10">
            <a:extLst>
              <a:ext uri="{FF2B5EF4-FFF2-40B4-BE49-F238E27FC236}">
                <a16:creationId xmlns:a16="http://schemas.microsoft.com/office/drawing/2014/main" id="{9A616260-343E-F37B-CAB7-8791444B5E14}"/>
              </a:ext>
            </a:extLst>
          </p:cNvPr>
          <p:cNvSpPr>
            <a:spLocks/>
          </p:cNvSpPr>
          <p:nvPr userDrawn="1"/>
        </p:nvSpPr>
        <p:spPr>
          <a:xfrm>
            <a:off x="347040" y="1397151"/>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2" name="Rechteck 11">
            <a:extLst>
              <a:ext uri="{FF2B5EF4-FFF2-40B4-BE49-F238E27FC236}">
                <a16:creationId xmlns:a16="http://schemas.microsoft.com/office/drawing/2014/main" id="{54A3F32A-C7B5-93D9-F7B3-72928F527B08}"/>
              </a:ext>
            </a:extLst>
          </p:cNvPr>
          <p:cNvSpPr>
            <a:spLocks/>
          </p:cNvSpPr>
          <p:nvPr userDrawn="1"/>
        </p:nvSpPr>
        <p:spPr>
          <a:xfrm>
            <a:off x="1553223" y="1397151"/>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3" name="Rechteck 12">
            <a:extLst>
              <a:ext uri="{FF2B5EF4-FFF2-40B4-BE49-F238E27FC236}">
                <a16:creationId xmlns:a16="http://schemas.microsoft.com/office/drawing/2014/main" id="{CEF5A54D-25ED-0A18-6D1E-E6A18ACECD6C}"/>
              </a:ext>
            </a:extLst>
          </p:cNvPr>
          <p:cNvSpPr>
            <a:spLocks/>
          </p:cNvSpPr>
          <p:nvPr userDrawn="1"/>
        </p:nvSpPr>
        <p:spPr>
          <a:xfrm>
            <a:off x="1204937" y="1035911"/>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6" name="Rechteck: abgerundete Ecken 15">
            <a:extLst>
              <a:ext uri="{FF2B5EF4-FFF2-40B4-BE49-F238E27FC236}">
                <a16:creationId xmlns:a16="http://schemas.microsoft.com/office/drawing/2014/main" id="{086E5D88-858E-196A-DE70-F562D69E5388}"/>
              </a:ext>
            </a:extLst>
          </p:cNvPr>
          <p:cNvSpPr/>
          <p:nvPr userDrawn="1"/>
        </p:nvSpPr>
        <p:spPr>
          <a:xfrm>
            <a:off x="695325" y="692150"/>
            <a:ext cx="10801349" cy="5297488"/>
          </a:xfrm>
          <a:prstGeom prst="roundRect">
            <a:avLst>
              <a:gd name="adj" fmla="val 2091"/>
            </a:avLst>
          </a:prstGeom>
          <a:noFill/>
          <a:ln w="9525" cap="flat" cmpd="sng" algn="ctr">
            <a:solidFill>
              <a:schemeClr val="tx1">
                <a:lumMod val="100000"/>
              </a:schemeClr>
            </a:solidFill>
            <a:prstDash val="solid"/>
            <a:miter lim="800000"/>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Tree>
    <p:extLst>
      <p:ext uri="{BB962C8B-B14F-4D97-AF65-F5344CB8AC3E}">
        <p14:creationId xmlns:p14="http://schemas.microsoft.com/office/powerpoint/2010/main" val="291114544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Focus Data Mint">
    <p:bg>
      <p:bgPr>
        <a:solidFill>
          <a:schemeClr val="accent3"/>
        </a:solidFill>
        <a:effectLst/>
      </p:bgPr>
    </p:bg>
    <p:spTree>
      <p:nvGrpSpPr>
        <p:cNvPr id="1" name=""/>
        <p:cNvGrpSpPr/>
        <p:nvPr/>
      </p:nvGrpSpPr>
      <p:grpSpPr>
        <a:xfrm>
          <a:off x="0" y="0"/>
          <a:ext cx="0" cy="0"/>
          <a:chOff x="0" y="0"/>
          <a:chExt cx="0" cy="0"/>
        </a:xfrm>
      </p:grpSpPr>
      <p:graphicFrame>
        <p:nvGraphicFramePr>
          <p:cNvPr id="15" name="think-cell data - do not delete" hidden="1">
            <a:extLst>
              <a:ext uri="{FF2B5EF4-FFF2-40B4-BE49-F238E27FC236}">
                <a16:creationId xmlns:a16="http://schemas.microsoft.com/office/drawing/2014/main" id="{0BC629B7-EABA-EC26-89B0-65F1ADC4ACE4}"/>
              </a:ext>
            </a:extLst>
          </p:cNvPr>
          <p:cNvGraphicFramePr>
            <a:graphicFrameLocks noChangeAspect="1"/>
          </p:cNvGraphicFramePr>
          <p:nvPr userDrawn="1">
            <p:custDataLst>
              <p:tags r:id="rId1"/>
            </p:custDataLst>
            <p:extLst>
              <p:ext uri="{D42A27DB-BD31-4B8C-83A1-F6EECF244321}">
                <p14:modId xmlns:p14="http://schemas.microsoft.com/office/powerpoint/2010/main" val="34433500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15" name="think-cell data - do not delete" hidden="1">
                        <a:extLst>
                          <a:ext uri="{FF2B5EF4-FFF2-40B4-BE49-F238E27FC236}">
                            <a16:creationId xmlns:a16="http://schemas.microsoft.com/office/drawing/2014/main" id="{0BC629B7-EABA-EC26-89B0-65F1ADC4AC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89417135-C951-B78F-7670-02983EAD523E}"/>
              </a:ext>
            </a:extLst>
          </p:cNvPr>
          <p:cNvSpPr>
            <a:spLocks noGrp="1"/>
          </p:cNvSpPr>
          <p:nvPr>
            <p:ph type="title" hasCustomPrompt="1"/>
          </p:nvPr>
        </p:nvSpPr>
        <p:spPr>
          <a:xfrm>
            <a:off x="695325" y="2598003"/>
            <a:ext cx="10801350" cy="1661993"/>
          </a:xfrm>
        </p:spPr>
        <p:txBody>
          <a:bodyPr vert="horz" anchor="ctr"/>
          <a:lstStyle>
            <a:lvl1pPr marL="0" indent="0" algn="ctr">
              <a:lnSpc>
                <a:spcPct val="100000"/>
              </a:lnSpc>
              <a:buNone/>
              <a:defRPr/>
            </a:lvl1pPr>
          </a:lstStyle>
          <a:p>
            <a:pPr marL="0" indent="0" algn="ctr">
              <a:lnSpc>
                <a:spcPct val="100000"/>
              </a:lnSpc>
              <a:buNone/>
            </a:pPr>
            <a:r>
              <a:rPr lang="de-DE"/>
              <a:t>Überschrift, 54pt, </a:t>
            </a:r>
            <a:br>
              <a:rPr lang="de-DE"/>
            </a:br>
            <a:r>
              <a:rPr lang="de-DE"/>
              <a:t>Mehrzeilig</a:t>
            </a:r>
            <a:endParaRPr lang="de-DE" sz="5400" noProof="0">
              <a:latin typeface="PassengerSans-Regular" panose="00000400000000000000" pitchFamily="2" charset="0"/>
            </a:endParaRPr>
          </a:p>
        </p:txBody>
      </p:sp>
      <p:sp>
        <p:nvSpPr>
          <p:cNvPr id="3" name="Fußzeilenplatzhalter 2">
            <a:extLst>
              <a:ext uri="{FF2B5EF4-FFF2-40B4-BE49-F238E27FC236}">
                <a16:creationId xmlns:a16="http://schemas.microsoft.com/office/drawing/2014/main" id="{D6709FA8-0ED3-1F94-75C7-001B2D77E3F6}"/>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1155C186-13D9-615F-E988-A7639F4856F3}"/>
              </a:ext>
            </a:extLst>
          </p:cNvPr>
          <p:cNvSpPr>
            <a:spLocks noGrp="1"/>
          </p:cNvSpPr>
          <p:nvPr>
            <p:ph type="sldNum" sz="quarter" idx="11"/>
          </p:nvPr>
        </p:nvSpPr>
        <p:spPr/>
        <p:txBody>
          <a:bodyPr/>
          <a:lstStyle/>
          <a:p>
            <a:fld id="{90DDF6F3-86BE-4901-A40D-4695D13B02D1}" type="slidenum">
              <a:rPr lang="de-DE" smtClean="0"/>
              <a:pPr/>
              <a:t>‹Nr.›</a:t>
            </a:fld>
            <a:endParaRPr lang="de-DE" dirty="0"/>
          </a:p>
        </p:txBody>
      </p:sp>
      <p:sp>
        <p:nvSpPr>
          <p:cNvPr id="6" name="Rechteck 5">
            <a:extLst>
              <a:ext uri="{FF2B5EF4-FFF2-40B4-BE49-F238E27FC236}">
                <a16:creationId xmlns:a16="http://schemas.microsoft.com/office/drawing/2014/main" id="{CF5FBE28-6CCA-7A28-56AD-242A00591785}"/>
              </a:ext>
            </a:extLst>
          </p:cNvPr>
          <p:cNvSpPr>
            <a:spLocks/>
          </p:cNvSpPr>
          <p:nvPr userDrawn="1"/>
        </p:nvSpPr>
        <p:spPr>
          <a:xfrm>
            <a:off x="1379081" y="5136289"/>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CB271918-E542-8EB5-5918-384A107C65F1}"/>
              </a:ext>
            </a:extLst>
          </p:cNvPr>
          <p:cNvSpPr/>
          <p:nvPr userDrawn="1"/>
        </p:nvSpPr>
        <p:spPr>
          <a:xfrm>
            <a:off x="695323" y="4444142"/>
            <a:ext cx="692149" cy="6921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nvGrpSpPr>
          <p:cNvPr id="8" name="Gruppieren 7">
            <a:extLst>
              <a:ext uri="{FF2B5EF4-FFF2-40B4-BE49-F238E27FC236}">
                <a16:creationId xmlns:a16="http://schemas.microsoft.com/office/drawing/2014/main" id="{55600F6E-F143-E54E-B1E0-8AACCDE8AD9E}"/>
              </a:ext>
            </a:extLst>
          </p:cNvPr>
          <p:cNvGrpSpPr/>
          <p:nvPr userDrawn="1"/>
        </p:nvGrpSpPr>
        <p:grpSpPr>
          <a:xfrm flipH="1">
            <a:off x="11148389" y="4784728"/>
            <a:ext cx="696571" cy="685800"/>
            <a:chOff x="10800103" y="0"/>
            <a:chExt cx="696571" cy="685800"/>
          </a:xfrm>
        </p:grpSpPr>
        <p:sp>
          <p:nvSpPr>
            <p:cNvPr id="9" name="Rechteck 8">
              <a:extLst>
                <a:ext uri="{FF2B5EF4-FFF2-40B4-BE49-F238E27FC236}">
                  <a16:creationId xmlns:a16="http://schemas.microsoft.com/office/drawing/2014/main" id="{C350685C-6DCA-5905-8238-5E50A17B237A}"/>
                </a:ext>
              </a:extLst>
            </p:cNvPr>
            <p:cNvSpPr>
              <a:spLocks/>
            </p:cNvSpPr>
            <p:nvPr/>
          </p:nvSpPr>
          <p:spPr>
            <a:xfrm>
              <a:off x="10800103" y="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0" name="Rechteck 9">
              <a:extLst>
                <a:ext uri="{FF2B5EF4-FFF2-40B4-BE49-F238E27FC236}">
                  <a16:creationId xmlns:a16="http://schemas.microsoft.com/office/drawing/2014/main" id="{9DDB2AF7-E6A8-A131-F089-DCCEEC03A17C}"/>
                </a:ext>
              </a:extLst>
            </p:cNvPr>
            <p:cNvSpPr>
              <a:spLocks/>
            </p:cNvSpPr>
            <p:nvPr/>
          </p:nvSpPr>
          <p:spPr>
            <a:xfrm>
              <a:off x="11148389" y="34290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
        <p:nvSpPr>
          <p:cNvPr id="11" name="Rechteck 10">
            <a:extLst>
              <a:ext uri="{FF2B5EF4-FFF2-40B4-BE49-F238E27FC236}">
                <a16:creationId xmlns:a16="http://schemas.microsoft.com/office/drawing/2014/main" id="{9A616260-343E-F37B-CAB7-8791444B5E14}"/>
              </a:ext>
            </a:extLst>
          </p:cNvPr>
          <p:cNvSpPr>
            <a:spLocks/>
          </p:cNvSpPr>
          <p:nvPr userDrawn="1"/>
        </p:nvSpPr>
        <p:spPr>
          <a:xfrm>
            <a:off x="347040" y="1397151"/>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2" name="Rechteck 11">
            <a:extLst>
              <a:ext uri="{FF2B5EF4-FFF2-40B4-BE49-F238E27FC236}">
                <a16:creationId xmlns:a16="http://schemas.microsoft.com/office/drawing/2014/main" id="{54A3F32A-C7B5-93D9-F7B3-72928F527B08}"/>
              </a:ext>
            </a:extLst>
          </p:cNvPr>
          <p:cNvSpPr>
            <a:spLocks/>
          </p:cNvSpPr>
          <p:nvPr userDrawn="1"/>
        </p:nvSpPr>
        <p:spPr>
          <a:xfrm>
            <a:off x="1553223" y="1397151"/>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3" name="Rechteck 12">
            <a:extLst>
              <a:ext uri="{FF2B5EF4-FFF2-40B4-BE49-F238E27FC236}">
                <a16:creationId xmlns:a16="http://schemas.microsoft.com/office/drawing/2014/main" id="{CEF5A54D-25ED-0A18-6D1E-E6A18ACECD6C}"/>
              </a:ext>
            </a:extLst>
          </p:cNvPr>
          <p:cNvSpPr>
            <a:spLocks/>
          </p:cNvSpPr>
          <p:nvPr userDrawn="1"/>
        </p:nvSpPr>
        <p:spPr>
          <a:xfrm>
            <a:off x="1204937" y="1035911"/>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6" name="Rechteck: abgerundete Ecken 15">
            <a:extLst>
              <a:ext uri="{FF2B5EF4-FFF2-40B4-BE49-F238E27FC236}">
                <a16:creationId xmlns:a16="http://schemas.microsoft.com/office/drawing/2014/main" id="{287726FA-4463-01F5-6FBC-8FD4FF56499E}"/>
              </a:ext>
            </a:extLst>
          </p:cNvPr>
          <p:cNvSpPr/>
          <p:nvPr userDrawn="1"/>
        </p:nvSpPr>
        <p:spPr>
          <a:xfrm>
            <a:off x="695325" y="692150"/>
            <a:ext cx="10801349" cy="5297488"/>
          </a:xfrm>
          <a:prstGeom prst="roundRect">
            <a:avLst>
              <a:gd name="adj" fmla="val 2091"/>
            </a:avLst>
          </a:prstGeom>
          <a:noFill/>
          <a:ln w="9525" cap="flat" cmpd="sng" algn="ctr">
            <a:solidFill>
              <a:schemeClr val="tx1">
                <a:lumMod val="100000"/>
              </a:schemeClr>
            </a:solidFill>
            <a:prstDash val="solid"/>
            <a:miter lim="800000"/>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Tree>
    <p:extLst>
      <p:ext uri="{BB962C8B-B14F-4D97-AF65-F5344CB8AC3E}">
        <p14:creationId xmlns:p14="http://schemas.microsoft.com/office/powerpoint/2010/main" val="362216500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Focus Logic Violet">
    <p:bg>
      <p:bgPr>
        <a:solidFill>
          <a:schemeClr val="accent4"/>
        </a:solidFill>
        <a:effectLst/>
      </p:bgPr>
    </p:bg>
    <p:spTree>
      <p:nvGrpSpPr>
        <p:cNvPr id="1" name=""/>
        <p:cNvGrpSpPr/>
        <p:nvPr/>
      </p:nvGrpSpPr>
      <p:grpSpPr>
        <a:xfrm>
          <a:off x="0" y="0"/>
          <a:ext cx="0" cy="0"/>
          <a:chOff x="0" y="0"/>
          <a:chExt cx="0" cy="0"/>
        </a:xfrm>
      </p:grpSpPr>
      <p:graphicFrame>
        <p:nvGraphicFramePr>
          <p:cNvPr id="15" name="think-cell data - do not delete" hidden="1">
            <a:extLst>
              <a:ext uri="{FF2B5EF4-FFF2-40B4-BE49-F238E27FC236}">
                <a16:creationId xmlns:a16="http://schemas.microsoft.com/office/drawing/2014/main" id="{1951F8FB-182E-6BE0-169C-049E120D989B}"/>
              </a:ext>
            </a:extLst>
          </p:cNvPr>
          <p:cNvGraphicFramePr>
            <a:graphicFrameLocks noChangeAspect="1"/>
          </p:cNvGraphicFramePr>
          <p:nvPr userDrawn="1">
            <p:custDataLst>
              <p:tags r:id="rId1"/>
            </p:custDataLst>
            <p:extLst>
              <p:ext uri="{D42A27DB-BD31-4B8C-83A1-F6EECF244321}">
                <p14:modId xmlns:p14="http://schemas.microsoft.com/office/powerpoint/2010/main" val="37725708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15" name="think-cell data - do not delete" hidden="1">
                        <a:extLst>
                          <a:ext uri="{FF2B5EF4-FFF2-40B4-BE49-F238E27FC236}">
                            <a16:creationId xmlns:a16="http://schemas.microsoft.com/office/drawing/2014/main" id="{1951F8FB-182E-6BE0-169C-049E120D989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89417135-C951-B78F-7670-02983EAD523E}"/>
              </a:ext>
            </a:extLst>
          </p:cNvPr>
          <p:cNvSpPr>
            <a:spLocks noGrp="1"/>
          </p:cNvSpPr>
          <p:nvPr>
            <p:ph type="title" hasCustomPrompt="1"/>
          </p:nvPr>
        </p:nvSpPr>
        <p:spPr>
          <a:xfrm>
            <a:off x="695325" y="2598003"/>
            <a:ext cx="10801350" cy="1661993"/>
          </a:xfrm>
        </p:spPr>
        <p:txBody>
          <a:bodyPr vert="horz" anchor="ctr"/>
          <a:lstStyle>
            <a:lvl1pPr marL="0" indent="0" algn="ctr">
              <a:lnSpc>
                <a:spcPct val="100000"/>
              </a:lnSpc>
              <a:buNone/>
              <a:defRPr/>
            </a:lvl1pPr>
          </a:lstStyle>
          <a:p>
            <a:pPr marL="0" indent="0" algn="ctr">
              <a:lnSpc>
                <a:spcPct val="100000"/>
              </a:lnSpc>
              <a:buNone/>
            </a:pPr>
            <a:r>
              <a:rPr lang="de-DE"/>
              <a:t>Überschrift, 54pt, </a:t>
            </a:r>
            <a:br>
              <a:rPr lang="de-DE"/>
            </a:br>
            <a:r>
              <a:rPr lang="de-DE"/>
              <a:t>Mehrzeilig</a:t>
            </a:r>
            <a:endParaRPr lang="de-DE" sz="5400" noProof="0">
              <a:latin typeface="PassengerSans-Regular" panose="00000400000000000000" pitchFamily="2" charset="0"/>
            </a:endParaRPr>
          </a:p>
        </p:txBody>
      </p:sp>
      <p:sp>
        <p:nvSpPr>
          <p:cNvPr id="3" name="Fußzeilenplatzhalter 2">
            <a:extLst>
              <a:ext uri="{FF2B5EF4-FFF2-40B4-BE49-F238E27FC236}">
                <a16:creationId xmlns:a16="http://schemas.microsoft.com/office/drawing/2014/main" id="{D6709FA8-0ED3-1F94-75C7-001B2D77E3F6}"/>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1155C186-13D9-615F-E988-A7639F4856F3}"/>
              </a:ext>
            </a:extLst>
          </p:cNvPr>
          <p:cNvSpPr>
            <a:spLocks noGrp="1"/>
          </p:cNvSpPr>
          <p:nvPr>
            <p:ph type="sldNum" sz="quarter" idx="11"/>
          </p:nvPr>
        </p:nvSpPr>
        <p:spPr/>
        <p:txBody>
          <a:bodyPr/>
          <a:lstStyle/>
          <a:p>
            <a:fld id="{90DDF6F3-86BE-4901-A40D-4695D13B02D1}" type="slidenum">
              <a:rPr lang="de-DE" smtClean="0"/>
              <a:pPr/>
              <a:t>‹Nr.›</a:t>
            </a:fld>
            <a:endParaRPr lang="de-DE" dirty="0"/>
          </a:p>
        </p:txBody>
      </p:sp>
      <p:sp>
        <p:nvSpPr>
          <p:cNvPr id="6" name="Rechteck 5">
            <a:extLst>
              <a:ext uri="{FF2B5EF4-FFF2-40B4-BE49-F238E27FC236}">
                <a16:creationId xmlns:a16="http://schemas.microsoft.com/office/drawing/2014/main" id="{CF5FBE28-6CCA-7A28-56AD-242A00591785}"/>
              </a:ext>
            </a:extLst>
          </p:cNvPr>
          <p:cNvSpPr>
            <a:spLocks/>
          </p:cNvSpPr>
          <p:nvPr userDrawn="1"/>
        </p:nvSpPr>
        <p:spPr>
          <a:xfrm>
            <a:off x="1379081" y="5136289"/>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CB271918-E542-8EB5-5918-384A107C65F1}"/>
              </a:ext>
            </a:extLst>
          </p:cNvPr>
          <p:cNvSpPr/>
          <p:nvPr userDrawn="1"/>
        </p:nvSpPr>
        <p:spPr>
          <a:xfrm>
            <a:off x="695323" y="4444142"/>
            <a:ext cx="692149" cy="6921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nvGrpSpPr>
          <p:cNvPr id="8" name="Gruppieren 7">
            <a:extLst>
              <a:ext uri="{FF2B5EF4-FFF2-40B4-BE49-F238E27FC236}">
                <a16:creationId xmlns:a16="http://schemas.microsoft.com/office/drawing/2014/main" id="{55600F6E-F143-E54E-B1E0-8AACCDE8AD9E}"/>
              </a:ext>
            </a:extLst>
          </p:cNvPr>
          <p:cNvGrpSpPr/>
          <p:nvPr userDrawn="1"/>
        </p:nvGrpSpPr>
        <p:grpSpPr>
          <a:xfrm flipH="1">
            <a:off x="11148389" y="4784728"/>
            <a:ext cx="696571" cy="685800"/>
            <a:chOff x="10800103" y="0"/>
            <a:chExt cx="696571" cy="685800"/>
          </a:xfrm>
        </p:grpSpPr>
        <p:sp>
          <p:nvSpPr>
            <p:cNvPr id="9" name="Rechteck 8">
              <a:extLst>
                <a:ext uri="{FF2B5EF4-FFF2-40B4-BE49-F238E27FC236}">
                  <a16:creationId xmlns:a16="http://schemas.microsoft.com/office/drawing/2014/main" id="{C350685C-6DCA-5905-8238-5E50A17B237A}"/>
                </a:ext>
              </a:extLst>
            </p:cNvPr>
            <p:cNvSpPr>
              <a:spLocks/>
            </p:cNvSpPr>
            <p:nvPr/>
          </p:nvSpPr>
          <p:spPr>
            <a:xfrm>
              <a:off x="10800103" y="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0" name="Rechteck 9">
              <a:extLst>
                <a:ext uri="{FF2B5EF4-FFF2-40B4-BE49-F238E27FC236}">
                  <a16:creationId xmlns:a16="http://schemas.microsoft.com/office/drawing/2014/main" id="{9DDB2AF7-E6A8-A131-F089-DCCEEC03A17C}"/>
                </a:ext>
              </a:extLst>
            </p:cNvPr>
            <p:cNvSpPr>
              <a:spLocks/>
            </p:cNvSpPr>
            <p:nvPr/>
          </p:nvSpPr>
          <p:spPr>
            <a:xfrm>
              <a:off x="11148389" y="34290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
        <p:nvSpPr>
          <p:cNvPr id="11" name="Rechteck 10">
            <a:extLst>
              <a:ext uri="{FF2B5EF4-FFF2-40B4-BE49-F238E27FC236}">
                <a16:creationId xmlns:a16="http://schemas.microsoft.com/office/drawing/2014/main" id="{9A616260-343E-F37B-CAB7-8791444B5E14}"/>
              </a:ext>
            </a:extLst>
          </p:cNvPr>
          <p:cNvSpPr>
            <a:spLocks/>
          </p:cNvSpPr>
          <p:nvPr userDrawn="1"/>
        </p:nvSpPr>
        <p:spPr>
          <a:xfrm>
            <a:off x="347040" y="1397151"/>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2" name="Rechteck 11">
            <a:extLst>
              <a:ext uri="{FF2B5EF4-FFF2-40B4-BE49-F238E27FC236}">
                <a16:creationId xmlns:a16="http://schemas.microsoft.com/office/drawing/2014/main" id="{54A3F32A-C7B5-93D9-F7B3-72928F527B08}"/>
              </a:ext>
            </a:extLst>
          </p:cNvPr>
          <p:cNvSpPr>
            <a:spLocks/>
          </p:cNvSpPr>
          <p:nvPr userDrawn="1"/>
        </p:nvSpPr>
        <p:spPr>
          <a:xfrm>
            <a:off x="1553223" y="1397151"/>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3" name="Rechteck 12">
            <a:extLst>
              <a:ext uri="{FF2B5EF4-FFF2-40B4-BE49-F238E27FC236}">
                <a16:creationId xmlns:a16="http://schemas.microsoft.com/office/drawing/2014/main" id="{CEF5A54D-25ED-0A18-6D1E-E6A18ACECD6C}"/>
              </a:ext>
            </a:extLst>
          </p:cNvPr>
          <p:cNvSpPr>
            <a:spLocks/>
          </p:cNvSpPr>
          <p:nvPr userDrawn="1"/>
        </p:nvSpPr>
        <p:spPr>
          <a:xfrm>
            <a:off x="1204937" y="1035911"/>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6" name="Rechteck: abgerundete Ecken 15">
            <a:extLst>
              <a:ext uri="{FF2B5EF4-FFF2-40B4-BE49-F238E27FC236}">
                <a16:creationId xmlns:a16="http://schemas.microsoft.com/office/drawing/2014/main" id="{1E9066AF-9A76-E1B9-744D-C886AA497CC7}"/>
              </a:ext>
            </a:extLst>
          </p:cNvPr>
          <p:cNvSpPr/>
          <p:nvPr userDrawn="1"/>
        </p:nvSpPr>
        <p:spPr>
          <a:xfrm>
            <a:off x="695325" y="692150"/>
            <a:ext cx="10801349" cy="5297488"/>
          </a:xfrm>
          <a:prstGeom prst="roundRect">
            <a:avLst>
              <a:gd name="adj" fmla="val 2091"/>
            </a:avLst>
          </a:prstGeom>
          <a:noFill/>
          <a:ln w="9525" cap="flat" cmpd="sng" algn="ctr">
            <a:solidFill>
              <a:schemeClr val="tx1">
                <a:lumMod val="100000"/>
              </a:schemeClr>
            </a:solidFill>
            <a:prstDash val="solid"/>
            <a:miter lim="800000"/>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Tree>
    <p:extLst>
      <p:ext uri="{BB962C8B-B14F-4D97-AF65-F5344CB8AC3E}">
        <p14:creationId xmlns:p14="http://schemas.microsoft.com/office/powerpoint/2010/main" val="18966635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ocus Digital Pink">
    <p:bg>
      <p:bgPr>
        <a:solidFill>
          <a:schemeClr val="accent5"/>
        </a:solidFill>
        <a:effectLst/>
      </p:bgPr>
    </p:bg>
    <p:spTree>
      <p:nvGrpSpPr>
        <p:cNvPr id="1" name=""/>
        <p:cNvGrpSpPr/>
        <p:nvPr/>
      </p:nvGrpSpPr>
      <p:grpSpPr>
        <a:xfrm>
          <a:off x="0" y="0"/>
          <a:ext cx="0" cy="0"/>
          <a:chOff x="0" y="0"/>
          <a:chExt cx="0" cy="0"/>
        </a:xfrm>
      </p:grpSpPr>
      <p:graphicFrame>
        <p:nvGraphicFramePr>
          <p:cNvPr id="15" name="think-cell data - do not delete" hidden="1">
            <a:extLst>
              <a:ext uri="{FF2B5EF4-FFF2-40B4-BE49-F238E27FC236}">
                <a16:creationId xmlns:a16="http://schemas.microsoft.com/office/drawing/2014/main" id="{46113639-9210-E6C1-2106-8E39EF813A99}"/>
              </a:ext>
            </a:extLst>
          </p:cNvPr>
          <p:cNvGraphicFramePr>
            <a:graphicFrameLocks noChangeAspect="1"/>
          </p:cNvGraphicFramePr>
          <p:nvPr userDrawn="1">
            <p:custDataLst>
              <p:tags r:id="rId1"/>
            </p:custDataLst>
            <p:extLst>
              <p:ext uri="{D42A27DB-BD31-4B8C-83A1-F6EECF244321}">
                <p14:modId xmlns:p14="http://schemas.microsoft.com/office/powerpoint/2010/main" val="23152975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15" name="think-cell data - do not delete" hidden="1">
                        <a:extLst>
                          <a:ext uri="{FF2B5EF4-FFF2-40B4-BE49-F238E27FC236}">
                            <a16:creationId xmlns:a16="http://schemas.microsoft.com/office/drawing/2014/main" id="{46113639-9210-E6C1-2106-8E39EF813A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89417135-C951-B78F-7670-02983EAD523E}"/>
              </a:ext>
            </a:extLst>
          </p:cNvPr>
          <p:cNvSpPr>
            <a:spLocks noGrp="1"/>
          </p:cNvSpPr>
          <p:nvPr>
            <p:ph type="title" hasCustomPrompt="1"/>
          </p:nvPr>
        </p:nvSpPr>
        <p:spPr>
          <a:xfrm>
            <a:off x="695325" y="2598003"/>
            <a:ext cx="10801350" cy="1661993"/>
          </a:xfrm>
        </p:spPr>
        <p:txBody>
          <a:bodyPr vert="horz" anchor="ctr"/>
          <a:lstStyle>
            <a:lvl1pPr marL="0" indent="0" algn="ctr">
              <a:lnSpc>
                <a:spcPct val="100000"/>
              </a:lnSpc>
              <a:buNone/>
              <a:defRPr/>
            </a:lvl1pPr>
          </a:lstStyle>
          <a:p>
            <a:pPr marL="0" indent="0" algn="ctr">
              <a:lnSpc>
                <a:spcPct val="100000"/>
              </a:lnSpc>
              <a:buNone/>
            </a:pPr>
            <a:r>
              <a:rPr lang="de-DE"/>
              <a:t>Überschrift, 54pt, </a:t>
            </a:r>
            <a:br>
              <a:rPr lang="de-DE"/>
            </a:br>
            <a:r>
              <a:rPr lang="de-DE"/>
              <a:t>Mehrzeilig</a:t>
            </a:r>
            <a:endParaRPr lang="de-DE" sz="5400" noProof="0">
              <a:latin typeface="PassengerSans-Regular" panose="00000400000000000000" pitchFamily="2" charset="0"/>
            </a:endParaRPr>
          </a:p>
        </p:txBody>
      </p:sp>
      <p:sp>
        <p:nvSpPr>
          <p:cNvPr id="3" name="Fußzeilenplatzhalter 2">
            <a:extLst>
              <a:ext uri="{FF2B5EF4-FFF2-40B4-BE49-F238E27FC236}">
                <a16:creationId xmlns:a16="http://schemas.microsoft.com/office/drawing/2014/main" id="{D6709FA8-0ED3-1F94-75C7-001B2D77E3F6}"/>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1155C186-13D9-615F-E988-A7639F4856F3}"/>
              </a:ext>
            </a:extLst>
          </p:cNvPr>
          <p:cNvSpPr>
            <a:spLocks noGrp="1"/>
          </p:cNvSpPr>
          <p:nvPr>
            <p:ph type="sldNum" sz="quarter" idx="11"/>
          </p:nvPr>
        </p:nvSpPr>
        <p:spPr/>
        <p:txBody>
          <a:bodyPr/>
          <a:lstStyle/>
          <a:p>
            <a:fld id="{90DDF6F3-86BE-4901-A40D-4695D13B02D1}" type="slidenum">
              <a:rPr lang="de-DE" smtClean="0"/>
              <a:pPr/>
              <a:t>‹Nr.›</a:t>
            </a:fld>
            <a:endParaRPr lang="de-DE" dirty="0"/>
          </a:p>
        </p:txBody>
      </p:sp>
      <p:sp>
        <p:nvSpPr>
          <p:cNvPr id="6" name="Rechteck 5">
            <a:extLst>
              <a:ext uri="{FF2B5EF4-FFF2-40B4-BE49-F238E27FC236}">
                <a16:creationId xmlns:a16="http://schemas.microsoft.com/office/drawing/2014/main" id="{CF5FBE28-6CCA-7A28-56AD-242A00591785}"/>
              </a:ext>
            </a:extLst>
          </p:cNvPr>
          <p:cNvSpPr>
            <a:spLocks/>
          </p:cNvSpPr>
          <p:nvPr userDrawn="1"/>
        </p:nvSpPr>
        <p:spPr>
          <a:xfrm>
            <a:off x="1379081" y="5136289"/>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CB271918-E542-8EB5-5918-384A107C65F1}"/>
              </a:ext>
            </a:extLst>
          </p:cNvPr>
          <p:cNvSpPr/>
          <p:nvPr userDrawn="1"/>
        </p:nvSpPr>
        <p:spPr>
          <a:xfrm>
            <a:off x="695323" y="4444142"/>
            <a:ext cx="692149" cy="6921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nvGrpSpPr>
          <p:cNvPr id="8" name="Gruppieren 7">
            <a:extLst>
              <a:ext uri="{FF2B5EF4-FFF2-40B4-BE49-F238E27FC236}">
                <a16:creationId xmlns:a16="http://schemas.microsoft.com/office/drawing/2014/main" id="{55600F6E-F143-E54E-B1E0-8AACCDE8AD9E}"/>
              </a:ext>
            </a:extLst>
          </p:cNvPr>
          <p:cNvGrpSpPr/>
          <p:nvPr userDrawn="1"/>
        </p:nvGrpSpPr>
        <p:grpSpPr>
          <a:xfrm flipH="1">
            <a:off x="11148389" y="4784728"/>
            <a:ext cx="696571" cy="685800"/>
            <a:chOff x="10800103" y="0"/>
            <a:chExt cx="696571" cy="685800"/>
          </a:xfrm>
        </p:grpSpPr>
        <p:sp>
          <p:nvSpPr>
            <p:cNvPr id="9" name="Rechteck 8">
              <a:extLst>
                <a:ext uri="{FF2B5EF4-FFF2-40B4-BE49-F238E27FC236}">
                  <a16:creationId xmlns:a16="http://schemas.microsoft.com/office/drawing/2014/main" id="{C350685C-6DCA-5905-8238-5E50A17B237A}"/>
                </a:ext>
              </a:extLst>
            </p:cNvPr>
            <p:cNvSpPr>
              <a:spLocks/>
            </p:cNvSpPr>
            <p:nvPr/>
          </p:nvSpPr>
          <p:spPr>
            <a:xfrm>
              <a:off x="10800103" y="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0" name="Rechteck 9">
              <a:extLst>
                <a:ext uri="{FF2B5EF4-FFF2-40B4-BE49-F238E27FC236}">
                  <a16:creationId xmlns:a16="http://schemas.microsoft.com/office/drawing/2014/main" id="{9DDB2AF7-E6A8-A131-F089-DCCEEC03A17C}"/>
                </a:ext>
              </a:extLst>
            </p:cNvPr>
            <p:cNvSpPr>
              <a:spLocks/>
            </p:cNvSpPr>
            <p:nvPr/>
          </p:nvSpPr>
          <p:spPr>
            <a:xfrm>
              <a:off x="11148389" y="34290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
        <p:nvSpPr>
          <p:cNvPr id="11" name="Rechteck 10">
            <a:extLst>
              <a:ext uri="{FF2B5EF4-FFF2-40B4-BE49-F238E27FC236}">
                <a16:creationId xmlns:a16="http://schemas.microsoft.com/office/drawing/2014/main" id="{9A616260-343E-F37B-CAB7-8791444B5E14}"/>
              </a:ext>
            </a:extLst>
          </p:cNvPr>
          <p:cNvSpPr>
            <a:spLocks/>
          </p:cNvSpPr>
          <p:nvPr userDrawn="1"/>
        </p:nvSpPr>
        <p:spPr>
          <a:xfrm>
            <a:off x="347040" y="1397151"/>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2" name="Rechteck 11">
            <a:extLst>
              <a:ext uri="{FF2B5EF4-FFF2-40B4-BE49-F238E27FC236}">
                <a16:creationId xmlns:a16="http://schemas.microsoft.com/office/drawing/2014/main" id="{54A3F32A-C7B5-93D9-F7B3-72928F527B08}"/>
              </a:ext>
            </a:extLst>
          </p:cNvPr>
          <p:cNvSpPr>
            <a:spLocks/>
          </p:cNvSpPr>
          <p:nvPr userDrawn="1"/>
        </p:nvSpPr>
        <p:spPr>
          <a:xfrm>
            <a:off x="1553223" y="1397151"/>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3" name="Rechteck 12">
            <a:extLst>
              <a:ext uri="{FF2B5EF4-FFF2-40B4-BE49-F238E27FC236}">
                <a16:creationId xmlns:a16="http://schemas.microsoft.com/office/drawing/2014/main" id="{CEF5A54D-25ED-0A18-6D1E-E6A18ACECD6C}"/>
              </a:ext>
            </a:extLst>
          </p:cNvPr>
          <p:cNvSpPr>
            <a:spLocks/>
          </p:cNvSpPr>
          <p:nvPr userDrawn="1"/>
        </p:nvSpPr>
        <p:spPr>
          <a:xfrm>
            <a:off x="1204937" y="1035911"/>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6" name="Rechteck: abgerundete Ecken 15">
            <a:extLst>
              <a:ext uri="{FF2B5EF4-FFF2-40B4-BE49-F238E27FC236}">
                <a16:creationId xmlns:a16="http://schemas.microsoft.com/office/drawing/2014/main" id="{4F958D48-D6FE-6CAF-73D9-02FF02EC9C24}"/>
              </a:ext>
            </a:extLst>
          </p:cNvPr>
          <p:cNvSpPr/>
          <p:nvPr userDrawn="1"/>
        </p:nvSpPr>
        <p:spPr>
          <a:xfrm>
            <a:off x="695325" y="692150"/>
            <a:ext cx="10801349" cy="5297488"/>
          </a:xfrm>
          <a:prstGeom prst="roundRect">
            <a:avLst>
              <a:gd name="adj" fmla="val 2091"/>
            </a:avLst>
          </a:prstGeom>
          <a:noFill/>
          <a:ln w="9525" cap="flat" cmpd="sng" algn="ctr">
            <a:solidFill>
              <a:schemeClr val="tx1">
                <a:lumMod val="100000"/>
              </a:schemeClr>
            </a:solidFill>
            <a:prstDash val="solid"/>
            <a:miter lim="800000"/>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Tree>
    <p:extLst>
      <p:ext uri="{BB962C8B-B14F-4D97-AF65-F5344CB8AC3E}">
        <p14:creationId xmlns:p14="http://schemas.microsoft.com/office/powerpoint/2010/main" val="331474887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ocus Signal Coral">
    <p:bg>
      <p:bgPr>
        <a:solidFill>
          <a:schemeClr val="accent6"/>
        </a:solidFill>
        <a:effectLst/>
      </p:bgPr>
    </p:bg>
    <p:spTree>
      <p:nvGrpSpPr>
        <p:cNvPr id="1" name=""/>
        <p:cNvGrpSpPr/>
        <p:nvPr/>
      </p:nvGrpSpPr>
      <p:grpSpPr>
        <a:xfrm>
          <a:off x="0" y="0"/>
          <a:ext cx="0" cy="0"/>
          <a:chOff x="0" y="0"/>
          <a:chExt cx="0" cy="0"/>
        </a:xfrm>
      </p:grpSpPr>
      <p:graphicFrame>
        <p:nvGraphicFramePr>
          <p:cNvPr id="15" name="think-cell data - do not delete" hidden="1">
            <a:extLst>
              <a:ext uri="{FF2B5EF4-FFF2-40B4-BE49-F238E27FC236}">
                <a16:creationId xmlns:a16="http://schemas.microsoft.com/office/drawing/2014/main" id="{DC62614E-FDDD-B9F7-78B3-279C894D5FBA}"/>
              </a:ext>
            </a:extLst>
          </p:cNvPr>
          <p:cNvGraphicFramePr>
            <a:graphicFrameLocks noChangeAspect="1"/>
          </p:cNvGraphicFramePr>
          <p:nvPr userDrawn="1">
            <p:custDataLst>
              <p:tags r:id="rId1"/>
            </p:custDataLst>
            <p:extLst>
              <p:ext uri="{D42A27DB-BD31-4B8C-83A1-F6EECF244321}">
                <p14:modId xmlns:p14="http://schemas.microsoft.com/office/powerpoint/2010/main" val="6501114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15" name="think-cell data - do not delete" hidden="1">
                        <a:extLst>
                          <a:ext uri="{FF2B5EF4-FFF2-40B4-BE49-F238E27FC236}">
                            <a16:creationId xmlns:a16="http://schemas.microsoft.com/office/drawing/2014/main" id="{DC62614E-FDDD-B9F7-78B3-279C894D5FB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89417135-C951-B78F-7670-02983EAD523E}"/>
              </a:ext>
            </a:extLst>
          </p:cNvPr>
          <p:cNvSpPr>
            <a:spLocks noGrp="1"/>
          </p:cNvSpPr>
          <p:nvPr>
            <p:ph type="title" hasCustomPrompt="1"/>
          </p:nvPr>
        </p:nvSpPr>
        <p:spPr>
          <a:xfrm>
            <a:off x="695325" y="2598003"/>
            <a:ext cx="10801350" cy="1661993"/>
          </a:xfrm>
        </p:spPr>
        <p:txBody>
          <a:bodyPr vert="horz" anchor="ctr"/>
          <a:lstStyle>
            <a:lvl1pPr marL="0" indent="0" algn="ctr">
              <a:lnSpc>
                <a:spcPct val="100000"/>
              </a:lnSpc>
              <a:buNone/>
              <a:defRPr/>
            </a:lvl1pPr>
          </a:lstStyle>
          <a:p>
            <a:pPr marL="0" indent="0" algn="ctr">
              <a:lnSpc>
                <a:spcPct val="100000"/>
              </a:lnSpc>
              <a:buNone/>
            </a:pPr>
            <a:r>
              <a:rPr lang="de-DE"/>
              <a:t>Überschrift, 54pt, </a:t>
            </a:r>
            <a:br>
              <a:rPr lang="de-DE"/>
            </a:br>
            <a:r>
              <a:rPr lang="de-DE"/>
              <a:t>Mehrzeilig</a:t>
            </a:r>
            <a:endParaRPr lang="de-DE" sz="5400" noProof="0">
              <a:latin typeface="PassengerSans-Regular" panose="00000400000000000000" pitchFamily="2" charset="0"/>
            </a:endParaRPr>
          </a:p>
        </p:txBody>
      </p:sp>
      <p:sp>
        <p:nvSpPr>
          <p:cNvPr id="3" name="Fußzeilenplatzhalter 2">
            <a:extLst>
              <a:ext uri="{FF2B5EF4-FFF2-40B4-BE49-F238E27FC236}">
                <a16:creationId xmlns:a16="http://schemas.microsoft.com/office/drawing/2014/main" id="{D6709FA8-0ED3-1F94-75C7-001B2D77E3F6}"/>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1155C186-13D9-615F-E988-A7639F4856F3}"/>
              </a:ext>
            </a:extLst>
          </p:cNvPr>
          <p:cNvSpPr>
            <a:spLocks noGrp="1"/>
          </p:cNvSpPr>
          <p:nvPr>
            <p:ph type="sldNum" sz="quarter" idx="11"/>
          </p:nvPr>
        </p:nvSpPr>
        <p:spPr/>
        <p:txBody>
          <a:bodyPr/>
          <a:lstStyle/>
          <a:p>
            <a:fld id="{90DDF6F3-86BE-4901-A40D-4695D13B02D1}" type="slidenum">
              <a:rPr lang="de-DE" smtClean="0"/>
              <a:pPr/>
              <a:t>‹Nr.›</a:t>
            </a:fld>
            <a:endParaRPr lang="de-DE" dirty="0"/>
          </a:p>
        </p:txBody>
      </p:sp>
      <p:sp>
        <p:nvSpPr>
          <p:cNvPr id="6" name="Rechteck 5">
            <a:extLst>
              <a:ext uri="{FF2B5EF4-FFF2-40B4-BE49-F238E27FC236}">
                <a16:creationId xmlns:a16="http://schemas.microsoft.com/office/drawing/2014/main" id="{CF5FBE28-6CCA-7A28-56AD-242A00591785}"/>
              </a:ext>
            </a:extLst>
          </p:cNvPr>
          <p:cNvSpPr>
            <a:spLocks/>
          </p:cNvSpPr>
          <p:nvPr userDrawn="1"/>
        </p:nvSpPr>
        <p:spPr>
          <a:xfrm>
            <a:off x="1379081" y="5136289"/>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CB271918-E542-8EB5-5918-384A107C65F1}"/>
              </a:ext>
            </a:extLst>
          </p:cNvPr>
          <p:cNvSpPr/>
          <p:nvPr userDrawn="1"/>
        </p:nvSpPr>
        <p:spPr>
          <a:xfrm>
            <a:off x="695323" y="4444142"/>
            <a:ext cx="692149" cy="6921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nvGrpSpPr>
          <p:cNvPr id="8" name="Gruppieren 7">
            <a:extLst>
              <a:ext uri="{FF2B5EF4-FFF2-40B4-BE49-F238E27FC236}">
                <a16:creationId xmlns:a16="http://schemas.microsoft.com/office/drawing/2014/main" id="{55600F6E-F143-E54E-B1E0-8AACCDE8AD9E}"/>
              </a:ext>
            </a:extLst>
          </p:cNvPr>
          <p:cNvGrpSpPr/>
          <p:nvPr userDrawn="1"/>
        </p:nvGrpSpPr>
        <p:grpSpPr>
          <a:xfrm flipH="1">
            <a:off x="11148389" y="4784728"/>
            <a:ext cx="696571" cy="685800"/>
            <a:chOff x="10800103" y="0"/>
            <a:chExt cx="696571" cy="685800"/>
          </a:xfrm>
        </p:grpSpPr>
        <p:sp>
          <p:nvSpPr>
            <p:cNvPr id="9" name="Rechteck 8">
              <a:extLst>
                <a:ext uri="{FF2B5EF4-FFF2-40B4-BE49-F238E27FC236}">
                  <a16:creationId xmlns:a16="http://schemas.microsoft.com/office/drawing/2014/main" id="{C350685C-6DCA-5905-8238-5E50A17B237A}"/>
                </a:ext>
              </a:extLst>
            </p:cNvPr>
            <p:cNvSpPr>
              <a:spLocks/>
            </p:cNvSpPr>
            <p:nvPr/>
          </p:nvSpPr>
          <p:spPr>
            <a:xfrm>
              <a:off x="10800103" y="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0" name="Rechteck 9">
              <a:extLst>
                <a:ext uri="{FF2B5EF4-FFF2-40B4-BE49-F238E27FC236}">
                  <a16:creationId xmlns:a16="http://schemas.microsoft.com/office/drawing/2014/main" id="{9DDB2AF7-E6A8-A131-F089-DCCEEC03A17C}"/>
                </a:ext>
              </a:extLst>
            </p:cNvPr>
            <p:cNvSpPr>
              <a:spLocks/>
            </p:cNvSpPr>
            <p:nvPr/>
          </p:nvSpPr>
          <p:spPr>
            <a:xfrm>
              <a:off x="11148389" y="342900"/>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
        <p:nvSpPr>
          <p:cNvPr id="11" name="Rechteck 10">
            <a:extLst>
              <a:ext uri="{FF2B5EF4-FFF2-40B4-BE49-F238E27FC236}">
                <a16:creationId xmlns:a16="http://schemas.microsoft.com/office/drawing/2014/main" id="{9A616260-343E-F37B-CAB7-8791444B5E14}"/>
              </a:ext>
            </a:extLst>
          </p:cNvPr>
          <p:cNvSpPr>
            <a:spLocks/>
          </p:cNvSpPr>
          <p:nvPr userDrawn="1"/>
        </p:nvSpPr>
        <p:spPr>
          <a:xfrm>
            <a:off x="347040" y="1397151"/>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2" name="Rechteck 11">
            <a:extLst>
              <a:ext uri="{FF2B5EF4-FFF2-40B4-BE49-F238E27FC236}">
                <a16:creationId xmlns:a16="http://schemas.microsoft.com/office/drawing/2014/main" id="{54A3F32A-C7B5-93D9-F7B3-72928F527B08}"/>
              </a:ext>
            </a:extLst>
          </p:cNvPr>
          <p:cNvSpPr>
            <a:spLocks/>
          </p:cNvSpPr>
          <p:nvPr userDrawn="1"/>
        </p:nvSpPr>
        <p:spPr>
          <a:xfrm>
            <a:off x="1553223" y="1397151"/>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3" name="Rechteck 12">
            <a:extLst>
              <a:ext uri="{FF2B5EF4-FFF2-40B4-BE49-F238E27FC236}">
                <a16:creationId xmlns:a16="http://schemas.microsoft.com/office/drawing/2014/main" id="{CEF5A54D-25ED-0A18-6D1E-E6A18ACECD6C}"/>
              </a:ext>
            </a:extLst>
          </p:cNvPr>
          <p:cNvSpPr>
            <a:spLocks/>
          </p:cNvSpPr>
          <p:nvPr userDrawn="1"/>
        </p:nvSpPr>
        <p:spPr>
          <a:xfrm>
            <a:off x="1204937" y="1035911"/>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6" name="Rechteck: abgerundete Ecken 15">
            <a:extLst>
              <a:ext uri="{FF2B5EF4-FFF2-40B4-BE49-F238E27FC236}">
                <a16:creationId xmlns:a16="http://schemas.microsoft.com/office/drawing/2014/main" id="{B7E53B18-0B00-0962-D5C6-7A7DB80F1542}"/>
              </a:ext>
            </a:extLst>
          </p:cNvPr>
          <p:cNvSpPr/>
          <p:nvPr userDrawn="1"/>
        </p:nvSpPr>
        <p:spPr>
          <a:xfrm>
            <a:off x="695325" y="692150"/>
            <a:ext cx="10801349" cy="5297488"/>
          </a:xfrm>
          <a:prstGeom prst="roundRect">
            <a:avLst>
              <a:gd name="adj" fmla="val 2091"/>
            </a:avLst>
          </a:prstGeom>
          <a:noFill/>
          <a:ln w="9525" cap="flat" cmpd="sng" algn="ctr">
            <a:solidFill>
              <a:schemeClr val="tx1">
                <a:lumMod val="100000"/>
              </a:schemeClr>
            </a:solidFill>
            <a:prstDash val="solid"/>
            <a:miter lim="800000"/>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Tree>
    <p:extLst>
      <p:ext uri="{BB962C8B-B14F-4D97-AF65-F5344CB8AC3E}">
        <p14:creationId xmlns:p14="http://schemas.microsoft.com/office/powerpoint/2010/main" val="22047605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 Kontakte mit Inahl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164CF2F-C607-608C-E210-C1DEE48F92DB}"/>
              </a:ext>
            </a:extLst>
          </p:cNvPr>
          <p:cNvGraphicFramePr>
            <a:graphicFrameLocks noChangeAspect="1"/>
          </p:cNvGraphicFramePr>
          <p:nvPr userDrawn="1">
            <p:custDataLst>
              <p:tags r:id="rId1"/>
            </p:custDataLst>
            <p:extLst>
              <p:ext uri="{D42A27DB-BD31-4B8C-83A1-F6EECF244321}">
                <p14:modId xmlns:p14="http://schemas.microsoft.com/office/powerpoint/2010/main" val="42009770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8" name="think-cell data - do not delete" hidden="1">
                        <a:extLst>
                          <a:ext uri="{FF2B5EF4-FFF2-40B4-BE49-F238E27FC236}">
                            <a16:creationId xmlns:a16="http://schemas.microsoft.com/office/drawing/2014/main" id="{4164CF2F-C607-608C-E210-C1DEE48F92D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1" name="Bildplatzhalter 20">
            <a:extLst>
              <a:ext uri="{FF2B5EF4-FFF2-40B4-BE49-F238E27FC236}">
                <a16:creationId xmlns:a16="http://schemas.microsoft.com/office/drawing/2014/main" id="{9F342081-19D8-1F1D-4CEE-6B7C31A58C8F}"/>
              </a:ext>
            </a:extLst>
          </p:cNvPr>
          <p:cNvSpPr>
            <a:spLocks noGrp="1"/>
          </p:cNvSpPr>
          <p:nvPr>
            <p:ph type="pic" sz="quarter" idx="13"/>
          </p:nvPr>
        </p:nvSpPr>
        <p:spPr>
          <a:xfrm>
            <a:off x="695325" y="704343"/>
            <a:ext cx="4044950" cy="4218177"/>
          </a:xfrm>
          <a:custGeom>
            <a:avLst/>
            <a:gdLst>
              <a:gd name="connsiteX0" fmla="*/ 694690 w 4044950"/>
              <a:gd name="connsiteY0" fmla="*/ 711462 h 4218177"/>
              <a:gd name="connsiteX1" fmla="*/ 694690 w 4044950"/>
              <a:gd name="connsiteY1" fmla="*/ 1059931 h 4218177"/>
              <a:gd name="connsiteX2" fmla="*/ 1043159 w 4044950"/>
              <a:gd name="connsiteY2" fmla="*/ 1059931 h 4218177"/>
              <a:gd name="connsiteX3" fmla="*/ 1043159 w 4044950"/>
              <a:gd name="connsiteY3" fmla="*/ 711462 h 4218177"/>
              <a:gd name="connsiteX4" fmla="*/ 695325 w 4044950"/>
              <a:gd name="connsiteY4" fmla="*/ 0 h 4218177"/>
              <a:gd name="connsiteX5" fmla="*/ 3972748 w 4044950"/>
              <a:gd name="connsiteY5" fmla="*/ 0 h 4218177"/>
              <a:gd name="connsiteX6" fmla="*/ 4044950 w 4044950"/>
              <a:gd name="connsiteY6" fmla="*/ 72202 h 4218177"/>
              <a:gd name="connsiteX7" fmla="*/ 4044950 w 4044950"/>
              <a:gd name="connsiteY7" fmla="*/ 4145975 h 4218177"/>
              <a:gd name="connsiteX8" fmla="*/ 3972748 w 4044950"/>
              <a:gd name="connsiteY8" fmla="*/ 4218177 h 4218177"/>
              <a:gd name="connsiteX9" fmla="*/ 3701269 w 4044950"/>
              <a:gd name="connsiteY9" fmla="*/ 4218177 h 4218177"/>
              <a:gd name="connsiteX10" fmla="*/ 3701269 w 4044950"/>
              <a:gd name="connsiteY10" fmla="*/ 3876711 h 4218177"/>
              <a:gd name="connsiteX11" fmla="*/ 3352984 w 4044950"/>
              <a:gd name="connsiteY11" fmla="*/ 3876711 h 4218177"/>
              <a:gd name="connsiteX12" fmla="*/ 3352984 w 4044950"/>
              <a:gd name="connsiteY12" fmla="*/ 4218177 h 4218177"/>
              <a:gd name="connsiteX13" fmla="*/ 72202 w 4044950"/>
              <a:gd name="connsiteY13" fmla="*/ 4218177 h 4218177"/>
              <a:gd name="connsiteX14" fmla="*/ 0 w 4044950"/>
              <a:gd name="connsiteY14" fmla="*/ 4145975 h 4218177"/>
              <a:gd name="connsiteX15" fmla="*/ 0 w 4044950"/>
              <a:gd name="connsiteY15" fmla="*/ 709833 h 4218177"/>
              <a:gd name="connsiteX16" fmla="*/ 695327 w 4044950"/>
              <a:gd name="connsiteY16" fmla="*/ 709833 h 4218177"/>
              <a:gd name="connsiteX17" fmla="*/ 695327 w 4044950"/>
              <a:gd name="connsiteY17" fmla="*/ 709167 h 4218177"/>
              <a:gd name="connsiteX18" fmla="*/ 695325 w 4044950"/>
              <a:gd name="connsiteY18" fmla="*/ 709167 h 4218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44950" h="4218177">
                <a:moveTo>
                  <a:pt x="694690" y="711462"/>
                </a:moveTo>
                <a:lnTo>
                  <a:pt x="694690" y="1059931"/>
                </a:lnTo>
                <a:lnTo>
                  <a:pt x="1043159" y="1059931"/>
                </a:lnTo>
                <a:lnTo>
                  <a:pt x="1043159" y="711462"/>
                </a:lnTo>
                <a:close/>
                <a:moveTo>
                  <a:pt x="695325" y="0"/>
                </a:moveTo>
                <a:lnTo>
                  <a:pt x="3972748" y="0"/>
                </a:lnTo>
                <a:cubicBezTo>
                  <a:pt x="4012624" y="0"/>
                  <a:pt x="4044950" y="32326"/>
                  <a:pt x="4044950" y="72202"/>
                </a:cubicBezTo>
                <a:lnTo>
                  <a:pt x="4044950" y="4145975"/>
                </a:lnTo>
                <a:cubicBezTo>
                  <a:pt x="4044950" y="4185851"/>
                  <a:pt x="4012624" y="4218177"/>
                  <a:pt x="3972748" y="4218177"/>
                </a:cubicBezTo>
                <a:lnTo>
                  <a:pt x="3701269" y="4218177"/>
                </a:lnTo>
                <a:lnTo>
                  <a:pt x="3701269" y="3876711"/>
                </a:lnTo>
                <a:lnTo>
                  <a:pt x="3352984" y="3876711"/>
                </a:lnTo>
                <a:lnTo>
                  <a:pt x="3352984" y="4218177"/>
                </a:lnTo>
                <a:lnTo>
                  <a:pt x="72202" y="4218177"/>
                </a:lnTo>
                <a:cubicBezTo>
                  <a:pt x="32326" y="4218177"/>
                  <a:pt x="0" y="4185851"/>
                  <a:pt x="0" y="4145975"/>
                </a:cubicBezTo>
                <a:lnTo>
                  <a:pt x="0" y="709833"/>
                </a:lnTo>
                <a:lnTo>
                  <a:pt x="695327" y="709833"/>
                </a:lnTo>
                <a:lnTo>
                  <a:pt x="695327" y="709167"/>
                </a:lnTo>
                <a:lnTo>
                  <a:pt x="695325" y="709167"/>
                </a:lnTo>
                <a:close/>
              </a:path>
            </a:pathLst>
          </a:custGeom>
          <a:solidFill>
            <a:schemeClr val="bg1">
              <a:lumMod val="95000"/>
            </a:schemeClr>
          </a:solidFill>
        </p:spPr>
        <p:txBody>
          <a:bodyPr wrap="square">
            <a:noAutofit/>
          </a:bodyPr>
          <a:lstStyle/>
          <a:p>
            <a:r>
              <a:rPr lang="de-DE" dirty="0"/>
              <a:t>Bild durch Klicken auf Symbol hinzufügen</a:t>
            </a:r>
            <a:endParaRPr lang="en-US" dirty="0"/>
          </a:p>
        </p:txBody>
      </p:sp>
      <p:sp>
        <p:nvSpPr>
          <p:cNvPr id="2" name="Titel 1">
            <a:extLst>
              <a:ext uri="{FF2B5EF4-FFF2-40B4-BE49-F238E27FC236}">
                <a16:creationId xmlns:a16="http://schemas.microsoft.com/office/drawing/2014/main" id="{34F04EF7-7759-74A5-37FC-E770657F278D}"/>
              </a:ext>
            </a:extLst>
          </p:cNvPr>
          <p:cNvSpPr>
            <a:spLocks noGrp="1"/>
          </p:cNvSpPr>
          <p:nvPr>
            <p:ph type="title" hasCustomPrompt="1"/>
          </p:nvPr>
        </p:nvSpPr>
        <p:spPr>
          <a:xfrm>
            <a:off x="5435601" y="517042"/>
            <a:ext cx="6061074" cy="1661993"/>
          </a:xfrm>
        </p:spPr>
        <p:txBody>
          <a:bodyPr vert="horz">
            <a:noAutofit/>
          </a:bodyPr>
          <a:lstStyle>
            <a:lvl1pPr marL="0" indent="0">
              <a:lnSpc>
                <a:spcPct val="100000"/>
              </a:lnSpc>
              <a:buNone/>
              <a:defRPr/>
            </a:lvl1pPr>
          </a:lstStyle>
          <a:p>
            <a:pPr marL="0" indent="0">
              <a:lnSpc>
                <a:spcPct val="100000"/>
              </a:lnSpc>
              <a:buNone/>
            </a:pPr>
            <a:r>
              <a:rPr lang="de-DE"/>
              <a:t>Überschrift, 54pt, </a:t>
            </a:r>
            <a:br>
              <a:rPr lang="de-DE"/>
            </a:br>
            <a:r>
              <a:rPr lang="de-DE"/>
              <a:t>Mehrzeilig</a:t>
            </a:r>
            <a:endParaRPr lang="de-DE" sz="5400" noProof="0">
              <a:latin typeface="PassengerSans-Regular" panose="00000400000000000000" pitchFamily="2" charset="0"/>
            </a:endParaRPr>
          </a:p>
        </p:txBody>
      </p:sp>
      <p:sp>
        <p:nvSpPr>
          <p:cNvPr id="3" name="Fußzeilenplatzhalter 2">
            <a:extLst>
              <a:ext uri="{FF2B5EF4-FFF2-40B4-BE49-F238E27FC236}">
                <a16:creationId xmlns:a16="http://schemas.microsoft.com/office/drawing/2014/main" id="{9F68411C-F209-E615-5914-BD00F37AEFD7}"/>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CBECF095-0C8B-4180-8B37-ACA101AF62BD}"/>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18" name="Gerader Verbinder 17">
            <a:extLst>
              <a:ext uri="{FF2B5EF4-FFF2-40B4-BE49-F238E27FC236}">
                <a16:creationId xmlns:a16="http://schemas.microsoft.com/office/drawing/2014/main" id="{B658F743-C9DE-34B1-E66B-DB1AF55E96B4}"/>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9" name="Freihandform: Form 8">
            <a:extLst>
              <a:ext uri="{FF2B5EF4-FFF2-40B4-BE49-F238E27FC236}">
                <a16:creationId xmlns:a16="http://schemas.microsoft.com/office/drawing/2014/main" id="{C7AF8E44-605E-4C8C-6352-79B6FDE7AADE}"/>
              </a:ext>
            </a:extLst>
          </p:cNvPr>
          <p:cNvSpPr/>
          <p:nvPr/>
        </p:nvSpPr>
        <p:spPr>
          <a:xfrm rot="10800000" flipH="1">
            <a:off x="0" y="0"/>
            <a:ext cx="4396594" cy="5616101"/>
          </a:xfrm>
          <a:custGeom>
            <a:avLst/>
            <a:gdLst>
              <a:gd name="connsiteX0" fmla="*/ 4048309 w 4396594"/>
              <a:gd name="connsiteY0" fmla="*/ 1035047 h 5616101"/>
              <a:gd name="connsiteX1" fmla="*/ 4396594 w 4396594"/>
              <a:gd name="connsiteY1" fmla="*/ 1035047 h 5616101"/>
              <a:gd name="connsiteX2" fmla="*/ 4396594 w 4396594"/>
              <a:gd name="connsiteY2" fmla="*/ 692147 h 5616101"/>
              <a:gd name="connsiteX3" fmla="*/ 4056700 w 4396594"/>
              <a:gd name="connsiteY3" fmla="*/ 692147 h 5616101"/>
              <a:gd name="connsiteX4" fmla="*/ 4056700 w 4396594"/>
              <a:gd name="connsiteY4" fmla="*/ 0 h 5616101"/>
              <a:gd name="connsiteX5" fmla="*/ 3364551 w 4396594"/>
              <a:gd name="connsiteY5" fmla="*/ 0 h 5616101"/>
              <a:gd name="connsiteX6" fmla="*/ 3364551 w 4396594"/>
              <a:gd name="connsiteY6" fmla="*/ 692147 h 5616101"/>
              <a:gd name="connsiteX7" fmla="*/ 4048309 w 4396594"/>
              <a:gd name="connsiteY7" fmla="*/ 692147 h 5616101"/>
              <a:gd name="connsiteX8" fmla="*/ 1390015 w 4396594"/>
              <a:gd name="connsiteY8" fmla="*/ 4200296 h 5616101"/>
              <a:gd name="connsiteX9" fmla="*/ 1738484 w 4396594"/>
              <a:gd name="connsiteY9" fmla="*/ 4200296 h 5616101"/>
              <a:gd name="connsiteX10" fmla="*/ 1738484 w 4396594"/>
              <a:gd name="connsiteY10" fmla="*/ 3851827 h 5616101"/>
              <a:gd name="connsiteX11" fmla="*/ 1390015 w 4396594"/>
              <a:gd name="connsiteY11" fmla="*/ 3851827 h 5616101"/>
              <a:gd name="connsiteX12" fmla="*/ 0 w 4396594"/>
              <a:gd name="connsiteY12" fmla="*/ 5616101 h 5616101"/>
              <a:gd name="connsiteX13" fmla="*/ 2082799 w 4396594"/>
              <a:gd name="connsiteY13" fmla="*/ 5616101 h 5616101"/>
              <a:gd name="connsiteX14" fmla="*/ 2082799 w 4396594"/>
              <a:gd name="connsiteY14" fmla="*/ 4923951 h 5616101"/>
              <a:gd name="connsiteX15" fmla="*/ 2082165 w 4396594"/>
              <a:gd name="connsiteY15" fmla="*/ 4923951 h 5616101"/>
              <a:gd name="connsiteX16" fmla="*/ 2082165 w 4396594"/>
              <a:gd name="connsiteY16" fmla="*/ 4915422 h 5616101"/>
              <a:gd name="connsiteX17" fmla="*/ 2082165 w 4396594"/>
              <a:gd name="connsiteY17" fmla="*/ 4909346 h 5616101"/>
              <a:gd name="connsiteX18" fmla="*/ 1390650 w 4396594"/>
              <a:gd name="connsiteY18" fmla="*/ 4909346 h 5616101"/>
              <a:gd name="connsiteX19" fmla="*/ 1390650 w 4396594"/>
              <a:gd name="connsiteY19" fmla="*/ 4202591 h 5616101"/>
              <a:gd name="connsiteX20" fmla="*/ 1390652 w 4396594"/>
              <a:gd name="connsiteY20" fmla="*/ 4202591 h 5616101"/>
              <a:gd name="connsiteX21" fmla="*/ 1390652 w 4396594"/>
              <a:gd name="connsiteY21" fmla="*/ 4201925 h 5616101"/>
              <a:gd name="connsiteX22" fmla="*/ 0 w 4396594"/>
              <a:gd name="connsiteY22" fmla="*/ 4201925 h 5616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396594" h="5616101">
                <a:moveTo>
                  <a:pt x="4048309" y="1035047"/>
                </a:moveTo>
                <a:lnTo>
                  <a:pt x="4396594" y="1035047"/>
                </a:lnTo>
                <a:lnTo>
                  <a:pt x="4396594" y="692147"/>
                </a:lnTo>
                <a:lnTo>
                  <a:pt x="4056700" y="692147"/>
                </a:lnTo>
                <a:lnTo>
                  <a:pt x="4056700" y="0"/>
                </a:lnTo>
                <a:lnTo>
                  <a:pt x="3364551" y="0"/>
                </a:lnTo>
                <a:lnTo>
                  <a:pt x="3364551" y="692147"/>
                </a:lnTo>
                <a:lnTo>
                  <a:pt x="4048309" y="692147"/>
                </a:lnTo>
                <a:close/>
                <a:moveTo>
                  <a:pt x="1390015" y="4200296"/>
                </a:moveTo>
                <a:lnTo>
                  <a:pt x="1738484" y="4200296"/>
                </a:lnTo>
                <a:lnTo>
                  <a:pt x="1738484" y="3851827"/>
                </a:lnTo>
                <a:lnTo>
                  <a:pt x="1390015" y="3851827"/>
                </a:lnTo>
                <a:close/>
                <a:moveTo>
                  <a:pt x="0" y="5616101"/>
                </a:moveTo>
                <a:lnTo>
                  <a:pt x="2082799" y="5616101"/>
                </a:lnTo>
                <a:lnTo>
                  <a:pt x="2082799" y="4923951"/>
                </a:lnTo>
                <a:lnTo>
                  <a:pt x="2082165" y="4923951"/>
                </a:lnTo>
                <a:lnTo>
                  <a:pt x="2082165" y="4915422"/>
                </a:lnTo>
                <a:lnTo>
                  <a:pt x="2082165" y="4909346"/>
                </a:lnTo>
                <a:lnTo>
                  <a:pt x="1390650" y="4909346"/>
                </a:lnTo>
                <a:lnTo>
                  <a:pt x="1390650" y="4202591"/>
                </a:lnTo>
                <a:lnTo>
                  <a:pt x="1390652" y="4202591"/>
                </a:lnTo>
                <a:lnTo>
                  <a:pt x="1390652" y="4201925"/>
                </a:lnTo>
                <a:lnTo>
                  <a:pt x="0" y="4201925"/>
                </a:lnTo>
                <a:close/>
              </a:path>
            </a:pathLst>
          </a:custGeom>
          <a:solidFill>
            <a:srgbClr val="5D9F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14" name="Rechteck 13">
            <a:extLst>
              <a:ext uri="{FF2B5EF4-FFF2-40B4-BE49-F238E27FC236}">
                <a16:creationId xmlns:a16="http://schemas.microsoft.com/office/drawing/2014/main" id="{3C8F9DB0-7797-DB3C-A875-37DFA86C443B}"/>
              </a:ext>
            </a:extLst>
          </p:cNvPr>
          <p:cNvSpPr/>
          <p:nvPr userDrawn="1"/>
        </p:nvSpPr>
        <p:spPr>
          <a:xfrm>
            <a:off x="4048125" y="4577715"/>
            <a:ext cx="348469" cy="34846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4650166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 Kontakte mit Inahlt">
    <p:spTree>
      <p:nvGrpSpPr>
        <p:cNvPr id="1" name=""/>
        <p:cNvGrpSpPr/>
        <p:nvPr/>
      </p:nvGrpSpPr>
      <p:grpSpPr>
        <a:xfrm>
          <a:off x="0" y="0"/>
          <a:ext cx="0" cy="0"/>
          <a:chOff x="0" y="0"/>
          <a:chExt cx="0" cy="0"/>
        </a:xfrm>
      </p:grpSpPr>
      <p:graphicFrame>
        <p:nvGraphicFramePr>
          <p:cNvPr id="28" name="think-cell data - do not delete" hidden="1">
            <a:extLst>
              <a:ext uri="{FF2B5EF4-FFF2-40B4-BE49-F238E27FC236}">
                <a16:creationId xmlns:a16="http://schemas.microsoft.com/office/drawing/2014/main" id="{818D2490-6269-F126-3B52-5B0F6FFF2C98}"/>
              </a:ext>
            </a:extLst>
          </p:cNvPr>
          <p:cNvGraphicFramePr>
            <a:graphicFrameLocks noChangeAspect="1"/>
          </p:cNvGraphicFramePr>
          <p:nvPr userDrawn="1">
            <p:custDataLst>
              <p:tags r:id="rId1"/>
            </p:custDataLst>
            <p:extLst>
              <p:ext uri="{D42A27DB-BD31-4B8C-83A1-F6EECF244321}">
                <p14:modId xmlns:p14="http://schemas.microsoft.com/office/powerpoint/2010/main" val="8805753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28" name="think-cell data - do not delete" hidden="1">
                        <a:extLst>
                          <a:ext uri="{FF2B5EF4-FFF2-40B4-BE49-F238E27FC236}">
                            <a16:creationId xmlns:a16="http://schemas.microsoft.com/office/drawing/2014/main" id="{818D2490-6269-F126-3B52-5B0F6FFF2C9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ußzeilenplatzhalter 2">
            <a:extLst>
              <a:ext uri="{FF2B5EF4-FFF2-40B4-BE49-F238E27FC236}">
                <a16:creationId xmlns:a16="http://schemas.microsoft.com/office/drawing/2014/main" id="{760F2498-0838-A42E-4C49-BFF10B9FFABA}"/>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2" name="Textplatzhalter 11">
            <a:extLst>
              <a:ext uri="{FF2B5EF4-FFF2-40B4-BE49-F238E27FC236}">
                <a16:creationId xmlns:a16="http://schemas.microsoft.com/office/drawing/2014/main" id="{9FA77E58-169F-215C-0895-9F58D5DE614D}"/>
              </a:ext>
            </a:extLst>
          </p:cNvPr>
          <p:cNvSpPr>
            <a:spLocks noGrp="1"/>
          </p:cNvSpPr>
          <p:nvPr>
            <p:ph type="body" sz="quarter" idx="14" hasCustomPrompt="1"/>
          </p:nvPr>
        </p:nvSpPr>
        <p:spPr>
          <a:xfrm>
            <a:off x="695326" y="5191955"/>
            <a:ext cx="5184774" cy="523220"/>
          </a:xfrm>
        </p:spPr>
        <p:txBody>
          <a:bodyPr>
            <a:noAutofit/>
          </a:bodyPr>
          <a:lstStyle>
            <a:lvl1pPr marL="0" indent="0">
              <a:buNone/>
              <a:defRPr/>
            </a:lvl1pPr>
            <a:lvl2pPr marL="180000" indent="0">
              <a:buNone/>
              <a:defRPr/>
            </a:lvl2pPr>
          </a:lstStyle>
          <a:p>
            <a:pPr lvl="0"/>
            <a:r>
              <a:rPr lang="de-DE"/>
              <a:t>Unterüberschrift,</a:t>
            </a:r>
            <a:br>
              <a:rPr lang="de-DE"/>
            </a:br>
            <a:r>
              <a:rPr lang="de-DE" err="1"/>
              <a:t>PassengerSans</a:t>
            </a:r>
            <a:r>
              <a:rPr lang="de-DE"/>
              <a:t>-Regular, 17pt</a:t>
            </a:r>
          </a:p>
        </p:txBody>
      </p:sp>
      <p:sp>
        <p:nvSpPr>
          <p:cNvPr id="17" name="Textplatzhalter 16">
            <a:extLst>
              <a:ext uri="{FF2B5EF4-FFF2-40B4-BE49-F238E27FC236}">
                <a16:creationId xmlns:a16="http://schemas.microsoft.com/office/drawing/2014/main" id="{AAC79B30-A197-378C-2647-AC03E3C58A28}"/>
              </a:ext>
            </a:extLst>
          </p:cNvPr>
          <p:cNvSpPr>
            <a:spLocks noGrp="1"/>
          </p:cNvSpPr>
          <p:nvPr>
            <p:ph type="body" sz="quarter" idx="18" hasCustomPrompt="1"/>
          </p:nvPr>
        </p:nvSpPr>
        <p:spPr>
          <a:xfrm>
            <a:off x="6311901" y="5191955"/>
            <a:ext cx="5184776" cy="523220"/>
          </a:xfrm>
        </p:spPr>
        <p:txBody>
          <a:bodyPr>
            <a:noAutofit/>
          </a:bodyPr>
          <a:lstStyle>
            <a:lvl1pPr marL="0" indent="0">
              <a:buNone/>
              <a:defRPr/>
            </a:lvl1pPr>
          </a:lstStyle>
          <a:p>
            <a:pPr lvl="0"/>
            <a:r>
              <a:rPr lang="de-DE"/>
              <a:t>Unterüberschrift,</a:t>
            </a:r>
            <a:br>
              <a:rPr lang="de-DE"/>
            </a:br>
            <a:r>
              <a:rPr lang="de-DE" err="1"/>
              <a:t>PassengerSans</a:t>
            </a:r>
            <a:r>
              <a:rPr lang="de-DE"/>
              <a:t>-Regular, 17pt</a:t>
            </a:r>
          </a:p>
        </p:txBody>
      </p:sp>
      <p:sp>
        <p:nvSpPr>
          <p:cNvPr id="16" name="Bildplatzhalter 15">
            <a:extLst>
              <a:ext uri="{FF2B5EF4-FFF2-40B4-BE49-F238E27FC236}">
                <a16:creationId xmlns:a16="http://schemas.microsoft.com/office/drawing/2014/main" id="{457ADA71-D6F2-2C33-CC6E-660A4C5A4CD9}"/>
              </a:ext>
            </a:extLst>
          </p:cNvPr>
          <p:cNvSpPr>
            <a:spLocks noGrp="1"/>
          </p:cNvSpPr>
          <p:nvPr>
            <p:ph type="pic" sz="quarter" idx="21"/>
          </p:nvPr>
        </p:nvSpPr>
        <p:spPr>
          <a:xfrm>
            <a:off x="695325" y="2089799"/>
            <a:ext cx="5184773" cy="2224158"/>
          </a:xfrm>
          <a:prstGeom prst="roundRect">
            <a:avLst>
              <a:gd name="adj" fmla="val 3476"/>
            </a:avLst>
          </a:prstGeom>
          <a:solidFill>
            <a:schemeClr val="bg1">
              <a:lumMod val="95000"/>
            </a:schemeClr>
          </a:solidFill>
        </p:spPr>
        <p:txBody>
          <a:bodyPr lIns="360000" tIns="360000" rIns="360000" bIns="360000"/>
          <a:lstStyle>
            <a:lvl1pPr marL="0" indent="0" algn="ctr">
              <a:buNone/>
              <a:defRPr>
                <a:solidFill>
                  <a:schemeClr val="bg1">
                    <a:lumMod val="65000"/>
                  </a:schemeClr>
                </a:solidFill>
              </a:defRPr>
            </a:lvl1pPr>
          </a:lstStyle>
          <a:p>
            <a:r>
              <a:rPr lang="de-DE" dirty="0"/>
              <a:t>Bild durch Klicken auf Symbol hinzufügen</a:t>
            </a:r>
          </a:p>
        </p:txBody>
      </p:sp>
      <p:sp>
        <p:nvSpPr>
          <p:cNvPr id="24" name="Bildplatzhalter 23">
            <a:extLst>
              <a:ext uri="{FF2B5EF4-FFF2-40B4-BE49-F238E27FC236}">
                <a16:creationId xmlns:a16="http://schemas.microsoft.com/office/drawing/2014/main" id="{9106E1E6-B8D3-77A8-8A62-CE6BA5AF39F0}"/>
              </a:ext>
            </a:extLst>
          </p:cNvPr>
          <p:cNvSpPr>
            <a:spLocks noGrp="1"/>
          </p:cNvSpPr>
          <p:nvPr>
            <p:ph type="pic" sz="quarter" idx="23"/>
          </p:nvPr>
        </p:nvSpPr>
        <p:spPr>
          <a:xfrm>
            <a:off x="6311901" y="2089799"/>
            <a:ext cx="5184773" cy="2224158"/>
          </a:xfrm>
          <a:prstGeom prst="roundRect">
            <a:avLst>
              <a:gd name="adj" fmla="val 3477"/>
            </a:avLst>
          </a:prstGeom>
          <a:solidFill>
            <a:schemeClr val="bg1">
              <a:lumMod val="95000"/>
            </a:schemeClr>
          </a:solidFill>
        </p:spPr>
        <p:txBody>
          <a:bodyPr lIns="360000" tIns="360000" rIns="360000" bIns="360000"/>
          <a:lstStyle>
            <a:lvl1pPr marL="0" indent="0" algn="ctr">
              <a:buNone/>
              <a:defRPr>
                <a:solidFill>
                  <a:schemeClr val="bg1">
                    <a:lumMod val="65000"/>
                  </a:schemeClr>
                </a:solidFill>
              </a:defRPr>
            </a:lvl1pPr>
          </a:lstStyle>
          <a:p>
            <a:r>
              <a:rPr lang="de-DE" dirty="0"/>
              <a:t>Bild durch Klicken auf Symbol hinzufügen</a:t>
            </a:r>
          </a:p>
        </p:txBody>
      </p:sp>
      <p:sp>
        <p:nvSpPr>
          <p:cNvPr id="14" name="Textplatzhalter 13">
            <a:extLst>
              <a:ext uri="{FF2B5EF4-FFF2-40B4-BE49-F238E27FC236}">
                <a16:creationId xmlns:a16="http://schemas.microsoft.com/office/drawing/2014/main" id="{9E06E9DC-83EE-F5AE-1EAD-5442482C39E8}"/>
              </a:ext>
            </a:extLst>
          </p:cNvPr>
          <p:cNvSpPr>
            <a:spLocks noGrp="1"/>
          </p:cNvSpPr>
          <p:nvPr>
            <p:ph type="body" sz="quarter" idx="24" hasCustomPrompt="1"/>
          </p:nvPr>
        </p:nvSpPr>
        <p:spPr>
          <a:xfrm>
            <a:off x="695325" y="4572000"/>
            <a:ext cx="5184775" cy="261610"/>
          </a:xfrm>
        </p:spPr>
        <p:txBody>
          <a:bodyPr>
            <a:noAutofit/>
          </a:bodyPr>
          <a:lstStyle>
            <a:lvl1pPr marL="0" indent="0">
              <a:buFont typeface="Arial" panose="020B0604020202020204" pitchFamily="34" charset="0"/>
              <a:buNone/>
              <a:defRPr b="1">
                <a:latin typeface="+mn-lt"/>
              </a:defRPr>
            </a:lvl1pPr>
          </a:lstStyle>
          <a:p>
            <a:pPr lvl="0"/>
            <a:r>
              <a:rPr lang="de-DE"/>
              <a:t>Subheadline, Calibri, 17pt</a:t>
            </a:r>
          </a:p>
        </p:txBody>
      </p:sp>
      <p:sp>
        <p:nvSpPr>
          <p:cNvPr id="19" name="Textplatzhalter 18">
            <a:extLst>
              <a:ext uri="{FF2B5EF4-FFF2-40B4-BE49-F238E27FC236}">
                <a16:creationId xmlns:a16="http://schemas.microsoft.com/office/drawing/2014/main" id="{1DE8E6AB-D5A1-122D-48C2-ABAF24B3CB61}"/>
              </a:ext>
            </a:extLst>
          </p:cNvPr>
          <p:cNvSpPr>
            <a:spLocks noGrp="1"/>
          </p:cNvSpPr>
          <p:nvPr>
            <p:ph type="body" sz="quarter" idx="25" hasCustomPrompt="1"/>
          </p:nvPr>
        </p:nvSpPr>
        <p:spPr>
          <a:xfrm>
            <a:off x="6311900" y="4572000"/>
            <a:ext cx="5184775" cy="261610"/>
          </a:xfrm>
        </p:spPr>
        <p:txBody>
          <a:bodyPr>
            <a:noAutofit/>
          </a:bodyPr>
          <a:lstStyle>
            <a:lvl1pPr marL="0" indent="0">
              <a:buFont typeface="Arial" panose="020B0604020202020204" pitchFamily="34" charset="0"/>
              <a:buNone/>
              <a:defRPr b="1">
                <a:latin typeface="+mn-lt"/>
              </a:defRPr>
            </a:lvl1pPr>
          </a:lstStyle>
          <a:p>
            <a:pPr lvl="0"/>
            <a:r>
              <a:rPr lang="de-DE"/>
              <a:t>Subheadline, Calibri, 17pt</a:t>
            </a:r>
          </a:p>
        </p:txBody>
      </p:sp>
      <p:grpSp>
        <p:nvGrpSpPr>
          <p:cNvPr id="22" name="Gruppieren 21">
            <a:extLst>
              <a:ext uri="{FF2B5EF4-FFF2-40B4-BE49-F238E27FC236}">
                <a16:creationId xmlns:a16="http://schemas.microsoft.com/office/drawing/2014/main" id="{DE1BDDC2-3CDB-CDDF-C1C3-18505E359D1B}"/>
              </a:ext>
            </a:extLst>
          </p:cNvPr>
          <p:cNvGrpSpPr/>
          <p:nvPr userDrawn="1"/>
        </p:nvGrpSpPr>
        <p:grpSpPr>
          <a:xfrm flipV="1">
            <a:off x="10109201" y="0"/>
            <a:ext cx="2082799" cy="1754884"/>
            <a:chOff x="10109199" y="5093878"/>
            <a:chExt cx="2082799" cy="1754884"/>
          </a:xfrm>
        </p:grpSpPr>
        <p:sp>
          <p:nvSpPr>
            <p:cNvPr id="23" name="Freihandform: Form 22">
              <a:extLst>
                <a:ext uri="{FF2B5EF4-FFF2-40B4-BE49-F238E27FC236}">
                  <a16:creationId xmlns:a16="http://schemas.microsoft.com/office/drawing/2014/main" id="{5790AF83-303E-9B29-FDFE-423E85FC73A9}"/>
                </a:ext>
              </a:extLst>
            </p:cNvPr>
            <p:cNvSpPr>
              <a:spLocks/>
            </p:cNvSpPr>
            <p:nvPr/>
          </p:nvSpPr>
          <p:spPr>
            <a:xfrm rot="10800000" flipV="1">
              <a:off x="10109199" y="5434586"/>
              <a:ext cx="2082799" cy="1414176"/>
            </a:xfrm>
            <a:custGeom>
              <a:avLst/>
              <a:gdLst>
                <a:gd name="connsiteX0" fmla="*/ 1390652 w 2082799"/>
                <a:gd name="connsiteY0" fmla="*/ 0 h 1414176"/>
                <a:gd name="connsiteX1" fmla="*/ 0 w 2082799"/>
                <a:gd name="connsiteY1" fmla="*/ 0 h 1414176"/>
                <a:gd name="connsiteX2" fmla="*/ 0 w 2082799"/>
                <a:gd name="connsiteY2" fmla="*/ 1414176 h 1414176"/>
                <a:gd name="connsiteX3" fmla="*/ 2082799 w 2082799"/>
                <a:gd name="connsiteY3" fmla="*/ 1414176 h 1414176"/>
                <a:gd name="connsiteX4" fmla="*/ 2082799 w 2082799"/>
                <a:gd name="connsiteY4" fmla="*/ 692147 h 1414176"/>
                <a:gd name="connsiteX5" fmla="*/ 1390652 w 2082799"/>
                <a:gd name="connsiteY5" fmla="*/ 692147 h 14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2799" h="1414176">
                  <a:moveTo>
                    <a:pt x="1390652" y="0"/>
                  </a:moveTo>
                  <a:lnTo>
                    <a:pt x="0" y="0"/>
                  </a:lnTo>
                  <a:lnTo>
                    <a:pt x="0" y="1414176"/>
                  </a:lnTo>
                  <a:lnTo>
                    <a:pt x="2082799" y="1414176"/>
                  </a:lnTo>
                  <a:lnTo>
                    <a:pt x="2082799" y="692147"/>
                  </a:lnTo>
                  <a:lnTo>
                    <a:pt x="1390652" y="692147"/>
                  </a:lnTo>
                  <a:close/>
                </a:path>
              </a:pathLst>
            </a:custGeom>
            <a:solidFill>
              <a:srgbClr val="5D9F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25" name="Rechteck 24">
              <a:extLst>
                <a:ext uri="{FF2B5EF4-FFF2-40B4-BE49-F238E27FC236}">
                  <a16:creationId xmlns:a16="http://schemas.microsoft.com/office/drawing/2014/main" id="{0AE2804C-C57E-8680-1B19-B1349393A79D}"/>
                </a:ext>
              </a:extLst>
            </p:cNvPr>
            <p:cNvSpPr>
              <a:spLocks/>
            </p:cNvSpPr>
            <p:nvPr/>
          </p:nvSpPr>
          <p:spPr>
            <a:xfrm flipV="1">
              <a:off x="10452427" y="5093878"/>
              <a:ext cx="348285" cy="342900"/>
            </a:xfrm>
            <a:prstGeom prst="rect">
              <a:avLst/>
            </a:prstGeom>
            <a:solidFill>
              <a:srgbClr val="5D9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
        <p:nvSpPr>
          <p:cNvPr id="9" name="Titel 8">
            <a:extLst>
              <a:ext uri="{FF2B5EF4-FFF2-40B4-BE49-F238E27FC236}">
                <a16:creationId xmlns:a16="http://schemas.microsoft.com/office/drawing/2014/main" id="{48BFECB4-CADD-F2DA-72D1-4CA3443A1D9A}"/>
              </a:ext>
            </a:extLst>
          </p:cNvPr>
          <p:cNvSpPr>
            <a:spLocks noGrp="1"/>
          </p:cNvSpPr>
          <p:nvPr>
            <p:ph type="title"/>
          </p:nvPr>
        </p:nvSpPr>
        <p:spPr/>
        <p:txBody>
          <a:bodyPr vert="horz"/>
          <a:lstStyle>
            <a:lvl1pPr>
              <a:defRPr i="1"/>
            </a:lvl1pPr>
          </a:lstStyle>
          <a:p>
            <a:r>
              <a:rPr lang="de-DE"/>
              <a:t>Mastertitelformat bearbeiten</a:t>
            </a:r>
            <a:endParaRPr lang="en-US"/>
          </a:p>
        </p:txBody>
      </p:sp>
    </p:spTree>
    <p:extLst>
      <p:ext uri="{BB962C8B-B14F-4D97-AF65-F5344CB8AC3E}">
        <p14:creationId xmlns:p14="http://schemas.microsoft.com/office/powerpoint/2010/main" val="1577887782"/>
      </p:ext>
    </p:extLst>
  </p:cSld>
  <p:clrMapOvr>
    <a:masterClrMapping/>
  </p:clrMapOvr>
  <p:extLst>
    <p:ext uri="{DCECCB84-F9BA-43D5-87BE-67443E8EF086}">
      <p15:sldGuideLst xmlns:p15="http://schemas.microsoft.com/office/powerpoint/2012/main">
        <p15:guide id="1" pos="3976" userDrawn="1">
          <p15:clr>
            <a:srgbClr val="FBAE40"/>
          </p15:clr>
        </p15:guide>
        <p15:guide id="2" pos="3704"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 Kontakte mit Inahlt">
    <p:spTree>
      <p:nvGrpSpPr>
        <p:cNvPr id="1" name=""/>
        <p:cNvGrpSpPr/>
        <p:nvPr/>
      </p:nvGrpSpPr>
      <p:grpSpPr>
        <a:xfrm>
          <a:off x="0" y="0"/>
          <a:ext cx="0" cy="0"/>
          <a:chOff x="0" y="0"/>
          <a:chExt cx="0" cy="0"/>
        </a:xfrm>
      </p:grpSpPr>
      <p:graphicFrame>
        <p:nvGraphicFramePr>
          <p:cNvPr id="36" name="think-cell data - do not delete" hidden="1">
            <a:extLst>
              <a:ext uri="{FF2B5EF4-FFF2-40B4-BE49-F238E27FC236}">
                <a16:creationId xmlns:a16="http://schemas.microsoft.com/office/drawing/2014/main" id="{51B5356E-4544-4785-8692-A5D938BBDD85}"/>
              </a:ext>
            </a:extLst>
          </p:cNvPr>
          <p:cNvGraphicFramePr>
            <a:graphicFrameLocks noChangeAspect="1"/>
          </p:cNvGraphicFramePr>
          <p:nvPr userDrawn="1">
            <p:custDataLst>
              <p:tags r:id="rId1"/>
            </p:custDataLst>
            <p:extLst>
              <p:ext uri="{D42A27DB-BD31-4B8C-83A1-F6EECF244321}">
                <p14:modId xmlns:p14="http://schemas.microsoft.com/office/powerpoint/2010/main" val="11935727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36" name="think-cell data - do not delete" hidden="1">
                        <a:extLst>
                          <a:ext uri="{FF2B5EF4-FFF2-40B4-BE49-F238E27FC236}">
                            <a16:creationId xmlns:a16="http://schemas.microsoft.com/office/drawing/2014/main" id="{51B5356E-4544-4785-8692-A5D938BBDD8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ußzeilenplatzhalter 2">
            <a:extLst>
              <a:ext uri="{FF2B5EF4-FFF2-40B4-BE49-F238E27FC236}">
                <a16:creationId xmlns:a16="http://schemas.microsoft.com/office/drawing/2014/main" id="{760F2498-0838-A42E-4C49-BFF10B9FFABA}"/>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2" name="Textplatzhalter 11">
            <a:extLst>
              <a:ext uri="{FF2B5EF4-FFF2-40B4-BE49-F238E27FC236}">
                <a16:creationId xmlns:a16="http://schemas.microsoft.com/office/drawing/2014/main" id="{9FA77E58-169F-215C-0895-9F58D5DE614D}"/>
              </a:ext>
            </a:extLst>
          </p:cNvPr>
          <p:cNvSpPr>
            <a:spLocks noGrp="1"/>
          </p:cNvSpPr>
          <p:nvPr>
            <p:ph type="body" sz="quarter" idx="14" hasCustomPrompt="1"/>
          </p:nvPr>
        </p:nvSpPr>
        <p:spPr>
          <a:xfrm>
            <a:off x="695326" y="5191955"/>
            <a:ext cx="2376487" cy="784830"/>
          </a:xfrm>
        </p:spPr>
        <p:txBody>
          <a:bodyPr>
            <a:noAutofit/>
          </a:bodyPr>
          <a:lstStyle>
            <a:lvl1pPr marL="0" indent="0">
              <a:buNone/>
              <a:defRPr/>
            </a:lvl1pPr>
            <a:lvl2pPr marL="180000" indent="0">
              <a:buNone/>
              <a:defRPr/>
            </a:lvl2pPr>
          </a:lstStyle>
          <a:p>
            <a:pPr lvl="0"/>
            <a:r>
              <a:rPr lang="de-DE"/>
              <a:t>Unterüberschrift,</a:t>
            </a:r>
            <a:br>
              <a:rPr lang="de-DE"/>
            </a:br>
            <a:r>
              <a:rPr lang="de-DE"/>
              <a:t>Calibri, 17pt</a:t>
            </a:r>
          </a:p>
        </p:txBody>
      </p:sp>
      <p:sp>
        <p:nvSpPr>
          <p:cNvPr id="11" name="Textplatzhalter 10">
            <a:extLst>
              <a:ext uri="{FF2B5EF4-FFF2-40B4-BE49-F238E27FC236}">
                <a16:creationId xmlns:a16="http://schemas.microsoft.com/office/drawing/2014/main" id="{59D83C12-2198-E7F5-BC8B-8967CD944196}"/>
              </a:ext>
            </a:extLst>
          </p:cNvPr>
          <p:cNvSpPr>
            <a:spLocks noGrp="1"/>
          </p:cNvSpPr>
          <p:nvPr>
            <p:ph type="body" sz="quarter" idx="16" hasCustomPrompt="1"/>
          </p:nvPr>
        </p:nvSpPr>
        <p:spPr>
          <a:xfrm>
            <a:off x="3503613" y="5191955"/>
            <a:ext cx="2376487" cy="784830"/>
          </a:xfrm>
        </p:spPr>
        <p:txBody>
          <a:bodyPr>
            <a:noAutofit/>
          </a:bodyPr>
          <a:lstStyle>
            <a:lvl1pPr marL="0" indent="0">
              <a:buNone/>
              <a:defRPr/>
            </a:lvl1pPr>
          </a:lstStyle>
          <a:p>
            <a:pPr lvl="0"/>
            <a:r>
              <a:rPr lang="de-DE"/>
              <a:t>Unterüberschrift,</a:t>
            </a:r>
            <a:br>
              <a:rPr lang="de-DE"/>
            </a:br>
            <a:r>
              <a:rPr lang="de-DE"/>
              <a:t>Calibri, 17pt</a:t>
            </a:r>
          </a:p>
        </p:txBody>
      </p:sp>
      <p:sp>
        <p:nvSpPr>
          <p:cNvPr id="17" name="Textplatzhalter 16">
            <a:extLst>
              <a:ext uri="{FF2B5EF4-FFF2-40B4-BE49-F238E27FC236}">
                <a16:creationId xmlns:a16="http://schemas.microsoft.com/office/drawing/2014/main" id="{AAC79B30-A197-378C-2647-AC03E3C58A28}"/>
              </a:ext>
            </a:extLst>
          </p:cNvPr>
          <p:cNvSpPr>
            <a:spLocks noGrp="1"/>
          </p:cNvSpPr>
          <p:nvPr>
            <p:ph type="body" sz="quarter" idx="18" hasCustomPrompt="1"/>
          </p:nvPr>
        </p:nvSpPr>
        <p:spPr>
          <a:xfrm>
            <a:off x="6311901" y="5191955"/>
            <a:ext cx="2376488" cy="784830"/>
          </a:xfrm>
        </p:spPr>
        <p:txBody>
          <a:bodyPr>
            <a:noAutofit/>
          </a:bodyPr>
          <a:lstStyle>
            <a:lvl1pPr marL="0" indent="0">
              <a:buNone/>
              <a:defRPr/>
            </a:lvl1pPr>
          </a:lstStyle>
          <a:p>
            <a:pPr lvl="0"/>
            <a:r>
              <a:rPr lang="de-DE"/>
              <a:t>Unterüberschrift,</a:t>
            </a:r>
            <a:br>
              <a:rPr lang="de-DE"/>
            </a:br>
            <a:r>
              <a:rPr lang="de-DE"/>
              <a:t>Calibri, 17pt</a:t>
            </a:r>
          </a:p>
        </p:txBody>
      </p:sp>
      <p:sp>
        <p:nvSpPr>
          <p:cNvPr id="20" name="Textplatzhalter 19">
            <a:extLst>
              <a:ext uri="{FF2B5EF4-FFF2-40B4-BE49-F238E27FC236}">
                <a16:creationId xmlns:a16="http://schemas.microsoft.com/office/drawing/2014/main" id="{5427CDAB-B3BC-B3D8-42CF-611CCDD34DA4}"/>
              </a:ext>
            </a:extLst>
          </p:cNvPr>
          <p:cNvSpPr>
            <a:spLocks noGrp="1"/>
          </p:cNvSpPr>
          <p:nvPr>
            <p:ph type="body" sz="quarter" idx="20" hasCustomPrompt="1"/>
          </p:nvPr>
        </p:nvSpPr>
        <p:spPr>
          <a:xfrm>
            <a:off x="9120188" y="5191955"/>
            <a:ext cx="2376487" cy="784830"/>
          </a:xfrm>
        </p:spPr>
        <p:txBody>
          <a:bodyPr>
            <a:noAutofit/>
          </a:bodyPr>
          <a:lstStyle>
            <a:lvl1pPr marL="0" indent="0">
              <a:buNone/>
              <a:defRPr/>
            </a:lvl1pPr>
          </a:lstStyle>
          <a:p>
            <a:pPr lvl="0"/>
            <a:r>
              <a:rPr lang="de-DE"/>
              <a:t>Unterüberschrift,</a:t>
            </a:r>
            <a:br>
              <a:rPr lang="de-DE"/>
            </a:br>
            <a:r>
              <a:rPr lang="de-DE"/>
              <a:t>Calibri, 17pt</a:t>
            </a:r>
          </a:p>
        </p:txBody>
      </p:sp>
      <p:grpSp>
        <p:nvGrpSpPr>
          <p:cNvPr id="6" name="Gruppieren 5">
            <a:extLst>
              <a:ext uri="{FF2B5EF4-FFF2-40B4-BE49-F238E27FC236}">
                <a16:creationId xmlns:a16="http://schemas.microsoft.com/office/drawing/2014/main" id="{A3610A73-C7C8-D4AE-B6A0-453B1EFD8532}"/>
              </a:ext>
            </a:extLst>
          </p:cNvPr>
          <p:cNvGrpSpPr/>
          <p:nvPr userDrawn="1"/>
        </p:nvGrpSpPr>
        <p:grpSpPr>
          <a:xfrm flipV="1">
            <a:off x="10109201" y="0"/>
            <a:ext cx="2082799" cy="1754884"/>
            <a:chOff x="10109199" y="5093878"/>
            <a:chExt cx="2082799" cy="1754884"/>
          </a:xfrm>
        </p:grpSpPr>
        <p:sp>
          <p:nvSpPr>
            <p:cNvPr id="10" name="Freihandform: Form 9">
              <a:extLst>
                <a:ext uri="{FF2B5EF4-FFF2-40B4-BE49-F238E27FC236}">
                  <a16:creationId xmlns:a16="http://schemas.microsoft.com/office/drawing/2014/main" id="{9163F7F1-47E0-BBF1-14CE-5DD2C5E53F48}"/>
                </a:ext>
              </a:extLst>
            </p:cNvPr>
            <p:cNvSpPr>
              <a:spLocks/>
            </p:cNvSpPr>
            <p:nvPr/>
          </p:nvSpPr>
          <p:spPr>
            <a:xfrm rot="10800000" flipV="1">
              <a:off x="10109199" y="5434586"/>
              <a:ext cx="2082799" cy="1414176"/>
            </a:xfrm>
            <a:custGeom>
              <a:avLst/>
              <a:gdLst>
                <a:gd name="connsiteX0" fmla="*/ 1390652 w 2082799"/>
                <a:gd name="connsiteY0" fmla="*/ 0 h 1414176"/>
                <a:gd name="connsiteX1" fmla="*/ 0 w 2082799"/>
                <a:gd name="connsiteY1" fmla="*/ 0 h 1414176"/>
                <a:gd name="connsiteX2" fmla="*/ 0 w 2082799"/>
                <a:gd name="connsiteY2" fmla="*/ 1414176 h 1414176"/>
                <a:gd name="connsiteX3" fmla="*/ 2082799 w 2082799"/>
                <a:gd name="connsiteY3" fmla="*/ 1414176 h 1414176"/>
                <a:gd name="connsiteX4" fmla="*/ 2082799 w 2082799"/>
                <a:gd name="connsiteY4" fmla="*/ 692147 h 1414176"/>
                <a:gd name="connsiteX5" fmla="*/ 1390652 w 2082799"/>
                <a:gd name="connsiteY5" fmla="*/ 692147 h 14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2799" h="1414176">
                  <a:moveTo>
                    <a:pt x="1390652" y="0"/>
                  </a:moveTo>
                  <a:lnTo>
                    <a:pt x="0" y="0"/>
                  </a:lnTo>
                  <a:lnTo>
                    <a:pt x="0" y="1414176"/>
                  </a:lnTo>
                  <a:lnTo>
                    <a:pt x="2082799" y="1414176"/>
                  </a:lnTo>
                  <a:lnTo>
                    <a:pt x="2082799" y="692147"/>
                  </a:lnTo>
                  <a:lnTo>
                    <a:pt x="1390652" y="692147"/>
                  </a:lnTo>
                  <a:close/>
                </a:path>
              </a:pathLst>
            </a:custGeom>
            <a:solidFill>
              <a:srgbClr val="5D9F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13" name="Rechteck 12">
              <a:extLst>
                <a:ext uri="{FF2B5EF4-FFF2-40B4-BE49-F238E27FC236}">
                  <a16:creationId xmlns:a16="http://schemas.microsoft.com/office/drawing/2014/main" id="{585B5A01-EF3A-D9EB-CEF3-9E3245E64AE5}"/>
                </a:ext>
              </a:extLst>
            </p:cNvPr>
            <p:cNvSpPr>
              <a:spLocks/>
            </p:cNvSpPr>
            <p:nvPr/>
          </p:nvSpPr>
          <p:spPr>
            <a:xfrm flipV="1">
              <a:off x="10452427" y="5093878"/>
              <a:ext cx="348285" cy="342900"/>
            </a:xfrm>
            <a:prstGeom prst="rect">
              <a:avLst/>
            </a:prstGeom>
            <a:solidFill>
              <a:srgbClr val="5D9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
        <p:nvSpPr>
          <p:cNvPr id="16" name="Bildplatzhalter 15">
            <a:extLst>
              <a:ext uri="{FF2B5EF4-FFF2-40B4-BE49-F238E27FC236}">
                <a16:creationId xmlns:a16="http://schemas.microsoft.com/office/drawing/2014/main" id="{457ADA71-D6F2-2C33-CC6E-660A4C5A4CD9}"/>
              </a:ext>
            </a:extLst>
          </p:cNvPr>
          <p:cNvSpPr>
            <a:spLocks noGrp="1"/>
          </p:cNvSpPr>
          <p:nvPr>
            <p:ph type="pic" sz="quarter" idx="21"/>
          </p:nvPr>
        </p:nvSpPr>
        <p:spPr>
          <a:xfrm>
            <a:off x="695325" y="2089799"/>
            <a:ext cx="2376488" cy="2224158"/>
          </a:xfrm>
          <a:prstGeom prst="roundRect">
            <a:avLst>
              <a:gd name="adj" fmla="val 3648"/>
            </a:avLst>
          </a:prstGeom>
          <a:solidFill>
            <a:schemeClr val="bg1">
              <a:lumMod val="95000"/>
            </a:schemeClr>
          </a:solidFill>
        </p:spPr>
        <p:txBody>
          <a:bodyPr lIns="360000" tIns="360000" rIns="360000" bIns="360000"/>
          <a:lstStyle>
            <a:lvl1pPr marL="0" indent="0" algn="ctr">
              <a:buNone/>
              <a:defRPr>
                <a:solidFill>
                  <a:schemeClr val="bg1">
                    <a:lumMod val="65000"/>
                  </a:schemeClr>
                </a:solidFill>
              </a:defRPr>
            </a:lvl1pPr>
          </a:lstStyle>
          <a:p>
            <a:r>
              <a:rPr lang="de-DE" dirty="0"/>
              <a:t>Bild durch Klicken auf Symbol hinzufügen</a:t>
            </a:r>
          </a:p>
        </p:txBody>
      </p:sp>
      <p:sp>
        <p:nvSpPr>
          <p:cNvPr id="22" name="Bildplatzhalter 21">
            <a:extLst>
              <a:ext uri="{FF2B5EF4-FFF2-40B4-BE49-F238E27FC236}">
                <a16:creationId xmlns:a16="http://schemas.microsoft.com/office/drawing/2014/main" id="{E593FE20-E09A-DEE1-38C5-5A77A4DB0A47}"/>
              </a:ext>
            </a:extLst>
          </p:cNvPr>
          <p:cNvSpPr>
            <a:spLocks noGrp="1"/>
          </p:cNvSpPr>
          <p:nvPr>
            <p:ph type="pic" sz="quarter" idx="22"/>
          </p:nvPr>
        </p:nvSpPr>
        <p:spPr>
          <a:xfrm>
            <a:off x="3503613" y="2089799"/>
            <a:ext cx="2376487" cy="2224158"/>
          </a:xfrm>
          <a:prstGeom prst="roundRect">
            <a:avLst>
              <a:gd name="adj" fmla="val 3905"/>
            </a:avLst>
          </a:prstGeom>
          <a:solidFill>
            <a:schemeClr val="bg1">
              <a:lumMod val="95000"/>
            </a:schemeClr>
          </a:solidFill>
        </p:spPr>
        <p:txBody>
          <a:bodyPr lIns="360000" tIns="360000" rIns="360000" bIns="360000"/>
          <a:lstStyle>
            <a:lvl1pPr marL="0" indent="0" algn="ctr">
              <a:buNone/>
              <a:defRPr>
                <a:solidFill>
                  <a:schemeClr val="bg1">
                    <a:lumMod val="65000"/>
                  </a:schemeClr>
                </a:solidFill>
              </a:defRPr>
            </a:lvl1pPr>
          </a:lstStyle>
          <a:p>
            <a:r>
              <a:rPr lang="de-DE" dirty="0"/>
              <a:t>Bild durch Klicken auf Symbol hinzufügen</a:t>
            </a:r>
          </a:p>
        </p:txBody>
      </p:sp>
      <p:sp>
        <p:nvSpPr>
          <p:cNvPr id="24" name="Bildplatzhalter 23">
            <a:extLst>
              <a:ext uri="{FF2B5EF4-FFF2-40B4-BE49-F238E27FC236}">
                <a16:creationId xmlns:a16="http://schemas.microsoft.com/office/drawing/2014/main" id="{9106E1E6-B8D3-77A8-8A62-CE6BA5AF39F0}"/>
              </a:ext>
            </a:extLst>
          </p:cNvPr>
          <p:cNvSpPr>
            <a:spLocks noGrp="1"/>
          </p:cNvSpPr>
          <p:nvPr>
            <p:ph type="pic" sz="quarter" idx="23"/>
          </p:nvPr>
        </p:nvSpPr>
        <p:spPr>
          <a:xfrm>
            <a:off x="6311900" y="2089799"/>
            <a:ext cx="2376488" cy="2224158"/>
          </a:xfrm>
          <a:prstGeom prst="roundRect">
            <a:avLst>
              <a:gd name="adj" fmla="val 3648"/>
            </a:avLst>
          </a:prstGeom>
          <a:solidFill>
            <a:schemeClr val="bg1">
              <a:lumMod val="95000"/>
            </a:schemeClr>
          </a:solidFill>
        </p:spPr>
        <p:txBody>
          <a:bodyPr lIns="360000" tIns="360000" rIns="360000" bIns="360000"/>
          <a:lstStyle>
            <a:lvl1pPr marL="0" indent="0" algn="ctr">
              <a:buNone/>
              <a:defRPr>
                <a:solidFill>
                  <a:schemeClr val="bg1">
                    <a:lumMod val="65000"/>
                  </a:schemeClr>
                </a:solidFill>
              </a:defRPr>
            </a:lvl1pPr>
          </a:lstStyle>
          <a:p>
            <a:r>
              <a:rPr lang="de-DE" dirty="0"/>
              <a:t>Bild durch Klicken auf Symbol hinzufügen</a:t>
            </a:r>
          </a:p>
        </p:txBody>
      </p:sp>
      <p:sp>
        <p:nvSpPr>
          <p:cNvPr id="26" name="Bildplatzhalter 25">
            <a:extLst>
              <a:ext uri="{FF2B5EF4-FFF2-40B4-BE49-F238E27FC236}">
                <a16:creationId xmlns:a16="http://schemas.microsoft.com/office/drawing/2014/main" id="{AA84E7A3-9180-924F-0289-43E91103C19C}"/>
              </a:ext>
            </a:extLst>
          </p:cNvPr>
          <p:cNvSpPr>
            <a:spLocks noGrp="1"/>
          </p:cNvSpPr>
          <p:nvPr>
            <p:ph type="pic" sz="quarter" idx="24"/>
          </p:nvPr>
        </p:nvSpPr>
        <p:spPr>
          <a:xfrm>
            <a:off x="9120188" y="2089799"/>
            <a:ext cx="2376487" cy="2224158"/>
          </a:xfrm>
          <a:prstGeom prst="roundRect">
            <a:avLst>
              <a:gd name="adj" fmla="val 3819"/>
            </a:avLst>
          </a:prstGeom>
          <a:solidFill>
            <a:schemeClr val="bg1">
              <a:lumMod val="95000"/>
            </a:schemeClr>
          </a:solidFill>
        </p:spPr>
        <p:txBody>
          <a:bodyPr lIns="360000" tIns="360000" rIns="360000" bIns="360000"/>
          <a:lstStyle>
            <a:lvl1pPr marL="0" indent="0" algn="ctr">
              <a:buNone/>
              <a:defRPr>
                <a:solidFill>
                  <a:schemeClr val="bg1">
                    <a:lumMod val="65000"/>
                  </a:schemeClr>
                </a:solidFill>
              </a:defRPr>
            </a:lvl1pPr>
          </a:lstStyle>
          <a:p>
            <a:r>
              <a:rPr lang="de-DE" dirty="0"/>
              <a:t>Bild durch Klicken auf Symbol hinzufügen</a:t>
            </a:r>
          </a:p>
        </p:txBody>
      </p:sp>
      <p:sp>
        <p:nvSpPr>
          <p:cNvPr id="19" name="Textplatzhalter 18">
            <a:extLst>
              <a:ext uri="{FF2B5EF4-FFF2-40B4-BE49-F238E27FC236}">
                <a16:creationId xmlns:a16="http://schemas.microsoft.com/office/drawing/2014/main" id="{CCC2C18F-BDA3-EFCF-3FD8-43E3E564CD64}"/>
              </a:ext>
            </a:extLst>
          </p:cNvPr>
          <p:cNvSpPr>
            <a:spLocks noGrp="1"/>
          </p:cNvSpPr>
          <p:nvPr>
            <p:ph type="body" sz="quarter" idx="25" hasCustomPrompt="1"/>
          </p:nvPr>
        </p:nvSpPr>
        <p:spPr>
          <a:xfrm>
            <a:off x="695325" y="4572000"/>
            <a:ext cx="2376488" cy="523220"/>
          </a:xfrm>
        </p:spPr>
        <p:txBody>
          <a:bodyPr>
            <a:noAutofit/>
          </a:bodyPr>
          <a:lstStyle>
            <a:lvl1pPr marL="0" indent="0">
              <a:buFont typeface="Arial" panose="020B0604020202020204" pitchFamily="34" charset="0"/>
              <a:buNone/>
              <a:defRPr b="1">
                <a:latin typeface="+mn-lt"/>
              </a:defRPr>
            </a:lvl1pPr>
          </a:lstStyle>
          <a:p>
            <a:pPr lvl="0"/>
            <a:r>
              <a:rPr lang="de-DE"/>
              <a:t>Subheadline, Calibri, </a:t>
            </a:r>
            <a:br>
              <a:rPr lang="de-DE"/>
            </a:br>
            <a:r>
              <a:rPr lang="de-DE"/>
              <a:t>17pt</a:t>
            </a:r>
          </a:p>
        </p:txBody>
      </p:sp>
      <p:sp>
        <p:nvSpPr>
          <p:cNvPr id="23" name="Textplatzhalter 22">
            <a:extLst>
              <a:ext uri="{FF2B5EF4-FFF2-40B4-BE49-F238E27FC236}">
                <a16:creationId xmlns:a16="http://schemas.microsoft.com/office/drawing/2014/main" id="{7E08E723-DD65-2EDD-0D42-839642212729}"/>
              </a:ext>
            </a:extLst>
          </p:cNvPr>
          <p:cNvSpPr>
            <a:spLocks noGrp="1"/>
          </p:cNvSpPr>
          <p:nvPr>
            <p:ph type="body" sz="quarter" idx="26" hasCustomPrompt="1"/>
          </p:nvPr>
        </p:nvSpPr>
        <p:spPr>
          <a:xfrm>
            <a:off x="3503613" y="4572000"/>
            <a:ext cx="2376487" cy="523220"/>
          </a:xfrm>
        </p:spPr>
        <p:txBody>
          <a:bodyPr>
            <a:noAutofit/>
          </a:bodyPr>
          <a:lstStyle>
            <a:lvl1pPr marL="0" indent="0">
              <a:buFont typeface="Arial" panose="020B0604020202020204" pitchFamily="34" charset="0"/>
              <a:buNone/>
              <a:defRPr b="1">
                <a:latin typeface="+mn-lt"/>
              </a:defRPr>
            </a:lvl1pPr>
          </a:lstStyle>
          <a:p>
            <a:pPr lvl="0"/>
            <a:r>
              <a:rPr lang="de-DE"/>
              <a:t>Subheadline, Calibri, </a:t>
            </a:r>
            <a:br>
              <a:rPr lang="de-DE"/>
            </a:br>
            <a:r>
              <a:rPr lang="de-DE"/>
              <a:t>17pt</a:t>
            </a:r>
          </a:p>
        </p:txBody>
      </p:sp>
      <p:sp>
        <p:nvSpPr>
          <p:cNvPr id="27" name="Textplatzhalter 26">
            <a:extLst>
              <a:ext uri="{FF2B5EF4-FFF2-40B4-BE49-F238E27FC236}">
                <a16:creationId xmlns:a16="http://schemas.microsoft.com/office/drawing/2014/main" id="{162F00F8-08BD-2354-016F-CB69F84990B6}"/>
              </a:ext>
            </a:extLst>
          </p:cNvPr>
          <p:cNvSpPr>
            <a:spLocks noGrp="1"/>
          </p:cNvSpPr>
          <p:nvPr>
            <p:ph type="body" sz="quarter" idx="27" hasCustomPrompt="1"/>
          </p:nvPr>
        </p:nvSpPr>
        <p:spPr>
          <a:xfrm>
            <a:off x="6311900" y="4572000"/>
            <a:ext cx="2376488" cy="523220"/>
          </a:xfrm>
        </p:spPr>
        <p:txBody>
          <a:bodyPr>
            <a:noAutofit/>
          </a:bodyPr>
          <a:lstStyle>
            <a:lvl1pPr marL="0" indent="0">
              <a:buFont typeface="Arial" panose="020B0604020202020204" pitchFamily="34" charset="0"/>
              <a:buNone/>
              <a:defRPr b="1">
                <a:latin typeface="+mn-lt"/>
              </a:defRPr>
            </a:lvl1pPr>
          </a:lstStyle>
          <a:p>
            <a:pPr lvl="0"/>
            <a:r>
              <a:rPr lang="de-DE"/>
              <a:t>Subheadline, Calibri, </a:t>
            </a:r>
            <a:br>
              <a:rPr lang="de-DE"/>
            </a:br>
            <a:r>
              <a:rPr lang="de-DE"/>
              <a:t>17pt</a:t>
            </a:r>
          </a:p>
        </p:txBody>
      </p:sp>
      <p:sp>
        <p:nvSpPr>
          <p:cNvPr id="29" name="Textplatzhalter 28">
            <a:extLst>
              <a:ext uri="{FF2B5EF4-FFF2-40B4-BE49-F238E27FC236}">
                <a16:creationId xmlns:a16="http://schemas.microsoft.com/office/drawing/2014/main" id="{8D810C14-E290-7A04-9A97-17F8D7F1234D}"/>
              </a:ext>
            </a:extLst>
          </p:cNvPr>
          <p:cNvSpPr>
            <a:spLocks noGrp="1"/>
          </p:cNvSpPr>
          <p:nvPr>
            <p:ph type="body" sz="quarter" idx="28" hasCustomPrompt="1"/>
          </p:nvPr>
        </p:nvSpPr>
        <p:spPr>
          <a:xfrm>
            <a:off x="9120188" y="4572000"/>
            <a:ext cx="2376487" cy="523220"/>
          </a:xfrm>
        </p:spPr>
        <p:txBody>
          <a:bodyPr>
            <a:noAutofit/>
          </a:bodyPr>
          <a:lstStyle>
            <a:lvl1pPr marL="0" indent="0">
              <a:buFont typeface="Arial" panose="020B0604020202020204" pitchFamily="34" charset="0"/>
              <a:buNone/>
              <a:defRPr b="1">
                <a:latin typeface="+mn-lt"/>
              </a:defRPr>
            </a:lvl1pPr>
          </a:lstStyle>
          <a:p>
            <a:pPr lvl="0"/>
            <a:r>
              <a:rPr lang="de-DE"/>
              <a:t>Subheadline, Calibri, </a:t>
            </a:r>
            <a:br>
              <a:rPr lang="de-DE"/>
            </a:br>
            <a:r>
              <a:rPr lang="de-DE"/>
              <a:t>17pt</a:t>
            </a:r>
          </a:p>
        </p:txBody>
      </p:sp>
      <p:sp>
        <p:nvSpPr>
          <p:cNvPr id="7" name="Titel 6">
            <a:extLst>
              <a:ext uri="{FF2B5EF4-FFF2-40B4-BE49-F238E27FC236}">
                <a16:creationId xmlns:a16="http://schemas.microsoft.com/office/drawing/2014/main" id="{459779A7-3D38-58FE-CDF9-61C02AAE3DC2}"/>
              </a:ext>
            </a:extLst>
          </p:cNvPr>
          <p:cNvSpPr>
            <a:spLocks noGrp="1"/>
          </p:cNvSpPr>
          <p:nvPr>
            <p:ph type="title"/>
          </p:nvPr>
        </p:nvSpPr>
        <p:spPr/>
        <p:txBody>
          <a:bodyPr vert="horz"/>
          <a:lstStyle>
            <a:lvl1pPr>
              <a:defRPr b="0" i="1"/>
            </a:lvl1pPr>
          </a:lstStyle>
          <a:p>
            <a:r>
              <a:rPr lang="de-DE"/>
              <a:t>Mastertitelformat bearbeiten</a:t>
            </a:r>
            <a:endParaRPr lang="en-US"/>
          </a:p>
        </p:txBody>
      </p:sp>
    </p:spTree>
    <p:extLst>
      <p:ext uri="{BB962C8B-B14F-4D97-AF65-F5344CB8AC3E}">
        <p14:creationId xmlns:p14="http://schemas.microsoft.com/office/powerpoint/2010/main" val="1903534562"/>
      </p:ext>
    </p:extLst>
  </p:cSld>
  <p:clrMapOvr>
    <a:masterClrMapping/>
  </p:clrMapOvr>
  <p:extLst>
    <p:ext uri="{DCECCB84-F9BA-43D5-87BE-67443E8EF086}">
      <p15:sldGuideLst xmlns:p15="http://schemas.microsoft.com/office/powerpoint/2012/main">
        <p15:guide id="1" pos="3976" userDrawn="1">
          <p15:clr>
            <a:srgbClr val="FBAE40"/>
          </p15:clr>
        </p15:guide>
        <p15:guide id="2" pos="3704" userDrawn="1">
          <p15:clr>
            <a:srgbClr val="FBAE40"/>
          </p15:clr>
        </p15:guide>
        <p15:guide id="3" pos="5473" userDrawn="1">
          <p15:clr>
            <a:srgbClr val="FBAE40"/>
          </p15:clr>
        </p15:guide>
        <p15:guide id="4" pos="5745" userDrawn="1">
          <p15:clr>
            <a:srgbClr val="FBAE40"/>
          </p15:clr>
        </p15:guide>
        <p15:guide id="5" pos="2207" userDrawn="1">
          <p15:clr>
            <a:srgbClr val="FBAE40"/>
          </p15:clr>
        </p15:guide>
        <p15:guide id="6" pos="1935" userDrawn="1">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0 Kontakte mit Inahlt">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8C5E8E1F-9294-6355-DCF3-29998107A6D1}"/>
              </a:ext>
            </a:extLst>
          </p:cNvPr>
          <p:cNvGraphicFramePr>
            <a:graphicFrameLocks noChangeAspect="1"/>
          </p:cNvGraphicFramePr>
          <p:nvPr userDrawn="1">
            <p:custDataLst>
              <p:tags r:id="rId1"/>
            </p:custDataLst>
            <p:extLst>
              <p:ext uri="{D42A27DB-BD31-4B8C-83A1-F6EECF244321}">
                <p14:modId xmlns:p14="http://schemas.microsoft.com/office/powerpoint/2010/main" val="10757726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9" name="think-cell data - do not delete" hidden="1">
                        <a:extLst>
                          <a:ext uri="{FF2B5EF4-FFF2-40B4-BE49-F238E27FC236}">
                            <a16:creationId xmlns:a16="http://schemas.microsoft.com/office/drawing/2014/main" id="{8C5E8E1F-9294-6355-DCF3-29998107A6D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ußzeilenplatzhalter 2">
            <a:extLst>
              <a:ext uri="{FF2B5EF4-FFF2-40B4-BE49-F238E27FC236}">
                <a16:creationId xmlns:a16="http://schemas.microsoft.com/office/drawing/2014/main" id="{760F2498-0838-A42E-4C49-BFF10B9FFABA}"/>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nvGrpSpPr>
          <p:cNvPr id="6" name="Gruppieren 5">
            <a:extLst>
              <a:ext uri="{FF2B5EF4-FFF2-40B4-BE49-F238E27FC236}">
                <a16:creationId xmlns:a16="http://schemas.microsoft.com/office/drawing/2014/main" id="{A3610A73-C7C8-D4AE-B6A0-453B1EFD8532}"/>
              </a:ext>
            </a:extLst>
          </p:cNvPr>
          <p:cNvGrpSpPr>
            <a:grpSpLocks/>
          </p:cNvGrpSpPr>
          <p:nvPr userDrawn="1"/>
        </p:nvGrpSpPr>
        <p:grpSpPr>
          <a:xfrm flipV="1">
            <a:off x="9760916" y="0"/>
            <a:ext cx="2431084" cy="1414176"/>
            <a:chOff x="9760914" y="5434586"/>
            <a:chExt cx="2431084" cy="1414176"/>
          </a:xfrm>
        </p:grpSpPr>
        <p:sp>
          <p:nvSpPr>
            <p:cNvPr id="10" name="Freihandform: Form 9">
              <a:extLst>
                <a:ext uri="{FF2B5EF4-FFF2-40B4-BE49-F238E27FC236}">
                  <a16:creationId xmlns:a16="http://schemas.microsoft.com/office/drawing/2014/main" id="{9163F7F1-47E0-BBF1-14CE-5DD2C5E53F48}"/>
                </a:ext>
              </a:extLst>
            </p:cNvPr>
            <p:cNvSpPr>
              <a:spLocks/>
            </p:cNvSpPr>
            <p:nvPr/>
          </p:nvSpPr>
          <p:spPr>
            <a:xfrm rot="10800000" flipV="1">
              <a:off x="10109199" y="5434586"/>
              <a:ext cx="2082799" cy="1414176"/>
            </a:xfrm>
            <a:custGeom>
              <a:avLst/>
              <a:gdLst>
                <a:gd name="connsiteX0" fmla="*/ 1390652 w 2082799"/>
                <a:gd name="connsiteY0" fmla="*/ 0 h 1414176"/>
                <a:gd name="connsiteX1" fmla="*/ 0 w 2082799"/>
                <a:gd name="connsiteY1" fmla="*/ 0 h 1414176"/>
                <a:gd name="connsiteX2" fmla="*/ 0 w 2082799"/>
                <a:gd name="connsiteY2" fmla="*/ 1414176 h 1414176"/>
                <a:gd name="connsiteX3" fmla="*/ 2082799 w 2082799"/>
                <a:gd name="connsiteY3" fmla="*/ 1414176 h 1414176"/>
                <a:gd name="connsiteX4" fmla="*/ 2082799 w 2082799"/>
                <a:gd name="connsiteY4" fmla="*/ 692147 h 1414176"/>
                <a:gd name="connsiteX5" fmla="*/ 1390652 w 2082799"/>
                <a:gd name="connsiteY5" fmla="*/ 692147 h 14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2799" h="1414176">
                  <a:moveTo>
                    <a:pt x="1390652" y="0"/>
                  </a:moveTo>
                  <a:lnTo>
                    <a:pt x="0" y="0"/>
                  </a:lnTo>
                  <a:lnTo>
                    <a:pt x="0" y="1414176"/>
                  </a:lnTo>
                  <a:lnTo>
                    <a:pt x="2082799" y="1414176"/>
                  </a:lnTo>
                  <a:lnTo>
                    <a:pt x="2082799" y="692147"/>
                  </a:lnTo>
                  <a:lnTo>
                    <a:pt x="1390652" y="692147"/>
                  </a:lnTo>
                  <a:close/>
                </a:path>
              </a:pathLst>
            </a:custGeom>
            <a:solidFill>
              <a:srgbClr val="5D9F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13" name="Rechteck 12">
              <a:extLst>
                <a:ext uri="{FF2B5EF4-FFF2-40B4-BE49-F238E27FC236}">
                  <a16:creationId xmlns:a16="http://schemas.microsoft.com/office/drawing/2014/main" id="{585B5A01-EF3A-D9EB-CEF3-9E3245E64AE5}"/>
                </a:ext>
              </a:extLst>
            </p:cNvPr>
            <p:cNvSpPr>
              <a:spLocks/>
            </p:cNvSpPr>
            <p:nvPr/>
          </p:nvSpPr>
          <p:spPr>
            <a:xfrm flipV="1">
              <a:off x="9760914" y="5785440"/>
              <a:ext cx="348285" cy="342900"/>
            </a:xfrm>
            <a:prstGeom prst="rect">
              <a:avLst/>
            </a:prstGeom>
            <a:solidFill>
              <a:srgbClr val="5D9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
        <p:nvSpPr>
          <p:cNvPr id="16" name="Bildplatzhalter 15">
            <a:extLst>
              <a:ext uri="{FF2B5EF4-FFF2-40B4-BE49-F238E27FC236}">
                <a16:creationId xmlns:a16="http://schemas.microsoft.com/office/drawing/2014/main" id="{457ADA71-D6F2-2C33-CC6E-660A4C5A4CD9}"/>
              </a:ext>
            </a:extLst>
          </p:cNvPr>
          <p:cNvSpPr>
            <a:spLocks noGrp="1"/>
          </p:cNvSpPr>
          <p:nvPr>
            <p:ph type="pic" sz="quarter" idx="21"/>
          </p:nvPr>
        </p:nvSpPr>
        <p:spPr>
          <a:xfrm>
            <a:off x="695326" y="1739900"/>
            <a:ext cx="1122712" cy="1290878"/>
          </a:xfrm>
          <a:prstGeom prst="roundRect">
            <a:avLst>
              <a:gd name="adj" fmla="val 7113"/>
            </a:avLst>
          </a:prstGeom>
          <a:solidFill>
            <a:schemeClr val="bg1">
              <a:lumMod val="95000"/>
            </a:schemeClr>
          </a:solidFill>
        </p:spPr>
        <p:txBody>
          <a:bodyPr lIns="72000" tIns="360000" rIns="72000" bIns="360000"/>
          <a:lstStyle>
            <a:lvl1pPr marL="0" indent="0" algn="ctr">
              <a:buNone/>
              <a:defRPr>
                <a:solidFill>
                  <a:schemeClr val="bg1">
                    <a:lumMod val="65000"/>
                  </a:schemeClr>
                </a:solidFill>
              </a:defRPr>
            </a:lvl1pPr>
          </a:lstStyle>
          <a:p>
            <a:r>
              <a:rPr lang="de-DE" dirty="0"/>
              <a:t>Bild durch Klicken auf Symbol hinzufügen</a:t>
            </a:r>
          </a:p>
        </p:txBody>
      </p:sp>
      <p:sp>
        <p:nvSpPr>
          <p:cNvPr id="22" name="Bildplatzhalter 21">
            <a:extLst>
              <a:ext uri="{FF2B5EF4-FFF2-40B4-BE49-F238E27FC236}">
                <a16:creationId xmlns:a16="http://schemas.microsoft.com/office/drawing/2014/main" id="{E593FE20-E09A-DEE1-38C5-5A77A4DB0A47}"/>
              </a:ext>
            </a:extLst>
          </p:cNvPr>
          <p:cNvSpPr>
            <a:spLocks noGrp="1"/>
          </p:cNvSpPr>
          <p:nvPr>
            <p:ph type="pic" sz="quarter" idx="22"/>
          </p:nvPr>
        </p:nvSpPr>
        <p:spPr>
          <a:xfrm>
            <a:off x="2941996" y="1739900"/>
            <a:ext cx="1122712" cy="1290878"/>
          </a:xfrm>
          <a:prstGeom prst="roundRect">
            <a:avLst>
              <a:gd name="adj" fmla="val 7844"/>
            </a:avLst>
          </a:prstGeom>
          <a:solidFill>
            <a:schemeClr val="bg1">
              <a:lumMod val="95000"/>
            </a:schemeClr>
          </a:solidFill>
        </p:spPr>
        <p:txBody>
          <a:bodyPr lIns="72000" tIns="360000" rIns="72000" bIns="360000"/>
          <a:lstStyle>
            <a:lvl1pPr marL="0" indent="0" algn="ctr">
              <a:buNone/>
              <a:defRPr>
                <a:solidFill>
                  <a:schemeClr val="bg1">
                    <a:lumMod val="65000"/>
                  </a:schemeClr>
                </a:solidFill>
              </a:defRPr>
            </a:lvl1pPr>
          </a:lstStyle>
          <a:p>
            <a:r>
              <a:rPr lang="de-DE" dirty="0"/>
              <a:t>Bild durch Klicken auf Symbol hinzufügen</a:t>
            </a:r>
          </a:p>
        </p:txBody>
      </p:sp>
      <p:sp>
        <p:nvSpPr>
          <p:cNvPr id="24" name="Bildplatzhalter 23">
            <a:extLst>
              <a:ext uri="{FF2B5EF4-FFF2-40B4-BE49-F238E27FC236}">
                <a16:creationId xmlns:a16="http://schemas.microsoft.com/office/drawing/2014/main" id="{9106E1E6-B8D3-77A8-8A62-CE6BA5AF39F0}"/>
              </a:ext>
            </a:extLst>
          </p:cNvPr>
          <p:cNvSpPr>
            <a:spLocks noGrp="1"/>
          </p:cNvSpPr>
          <p:nvPr>
            <p:ph type="pic" sz="quarter" idx="23"/>
          </p:nvPr>
        </p:nvSpPr>
        <p:spPr>
          <a:xfrm>
            <a:off x="5188666" y="1739900"/>
            <a:ext cx="1122712" cy="1290878"/>
          </a:xfrm>
          <a:prstGeom prst="roundRect">
            <a:avLst>
              <a:gd name="adj" fmla="val 7844"/>
            </a:avLst>
          </a:prstGeom>
          <a:solidFill>
            <a:schemeClr val="bg1">
              <a:lumMod val="95000"/>
            </a:schemeClr>
          </a:solidFill>
        </p:spPr>
        <p:txBody>
          <a:bodyPr lIns="72000" tIns="360000" rIns="72000" bIns="360000"/>
          <a:lstStyle>
            <a:lvl1pPr marL="0" indent="0" algn="ctr">
              <a:buNone/>
              <a:defRPr>
                <a:solidFill>
                  <a:schemeClr val="bg1">
                    <a:lumMod val="65000"/>
                  </a:schemeClr>
                </a:solidFill>
              </a:defRPr>
            </a:lvl1pPr>
          </a:lstStyle>
          <a:p>
            <a:r>
              <a:rPr lang="de-DE" dirty="0"/>
              <a:t>Bild durch Klicken auf Symbol hinzufügen</a:t>
            </a:r>
          </a:p>
        </p:txBody>
      </p:sp>
      <p:sp>
        <p:nvSpPr>
          <p:cNvPr id="26" name="Bildplatzhalter 25">
            <a:extLst>
              <a:ext uri="{FF2B5EF4-FFF2-40B4-BE49-F238E27FC236}">
                <a16:creationId xmlns:a16="http://schemas.microsoft.com/office/drawing/2014/main" id="{AA84E7A3-9180-924F-0289-43E91103C19C}"/>
              </a:ext>
            </a:extLst>
          </p:cNvPr>
          <p:cNvSpPr>
            <a:spLocks noGrp="1"/>
          </p:cNvSpPr>
          <p:nvPr>
            <p:ph type="pic" sz="quarter" idx="24"/>
          </p:nvPr>
        </p:nvSpPr>
        <p:spPr>
          <a:xfrm>
            <a:off x="7435336" y="1739900"/>
            <a:ext cx="1122712" cy="1290878"/>
          </a:xfrm>
          <a:prstGeom prst="roundRect">
            <a:avLst>
              <a:gd name="adj" fmla="val 7617"/>
            </a:avLst>
          </a:prstGeom>
          <a:solidFill>
            <a:schemeClr val="bg1">
              <a:lumMod val="95000"/>
            </a:schemeClr>
          </a:solidFill>
        </p:spPr>
        <p:txBody>
          <a:bodyPr lIns="72000" tIns="360000" rIns="72000" bIns="360000"/>
          <a:lstStyle>
            <a:lvl1pPr marL="0" indent="0" algn="ctr">
              <a:buNone/>
              <a:defRPr>
                <a:solidFill>
                  <a:schemeClr val="bg1">
                    <a:lumMod val="65000"/>
                  </a:schemeClr>
                </a:solidFill>
              </a:defRPr>
            </a:lvl1pPr>
          </a:lstStyle>
          <a:p>
            <a:r>
              <a:rPr lang="de-DE" dirty="0"/>
              <a:t>Bild durch Klicken auf Symbol hinzufügen</a:t>
            </a:r>
          </a:p>
        </p:txBody>
      </p:sp>
      <p:sp>
        <p:nvSpPr>
          <p:cNvPr id="14" name="Bildplatzhalter 13">
            <a:extLst>
              <a:ext uri="{FF2B5EF4-FFF2-40B4-BE49-F238E27FC236}">
                <a16:creationId xmlns:a16="http://schemas.microsoft.com/office/drawing/2014/main" id="{F48F0BB1-89AB-CFD6-3A2D-2FFE37D8E558}"/>
              </a:ext>
            </a:extLst>
          </p:cNvPr>
          <p:cNvSpPr>
            <a:spLocks noGrp="1"/>
          </p:cNvSpPr>
          <p:nvPr>
            <p:ph type="pic" sz="quarter" idx="25"/>
          </p:nvPr>
        </p:nvSpPr>
        <p:spPr>
          <a:xfrm>
            <a:off x="9678634" y="1739900"/>
            <a:ext cx="1122712" cy="1290878"/>
          </a:xfrm>
          <a:prstGeom prst="roundRect">
            <a:avLst>
              <a:gd name="adj" fmla="val 7844"/>
            </a:avLst>
          </a:prstGeom>
          <a:solidFill>
            <a:schemeClr val="bg1">
              <a:lumMod val="95000"/>
            </a:schemeClr>
          </a:solidFill>
        </p:spPr>
        <p:txBody>
          <a:bodyPr lIns="72000" tIns="360000" rIns="72000" bIns="360000"/>
          <a:lstStyle>
            <a:lvl1pPr marL="0" indent="0" algn="ctr">
              <a:buNone/>
              <a:defRPr>
                <a:solidFill>
                  <a:schemeClr val="bg1">
                    <a:lumMod val="65000"/>
                  </a:schemeClr>
                </a:solidFill>
              </a:defRPr>
            </a:lvl1pPr>
          </a:lstStyle>
          <a:p>
            <a:r>
              <a:rPr lang="de-DE" dirty="0"/>
              <a:t>Bild durch Klicken auf Symbol hinzufügen</a:t>
            </a:r>
          </a:p>
        </p:txBody>
      </p:sp>
      <p:sp>
        <p:nvSpPr>
          <p:cNvPr id="25" name="Textplatzhalter 24">
            <a:extLst>
              <a:ext uri="{FF2B5EF4-FFF2-40B4-BE49-F238E27FC236}">
                <a16:creationId xmlns:a16="http://schemas.microsoft.com/office/drawing/2014/main" id="{3DE35142-5786-5DB3-8796-6F5CD90BEC5A}"/>
              </a:ext>
            </a:extLst>
          </p:cNvPr>
          <p:cNvSpPr>
            <a:spLocks noGrp="1"/>
          </p:cNvSpPr>
          <p:nvPr>
            <p:ph type="body" sz="quarter" idx="26" hasCustomPrompt="1"/>
          </p:nvPr>
        </p:nvSpPr>
        <p:spPr>
          <a:xfrm>
            <a:off x="695324" y="3155338"/>
            <a:ext cx="1814670" cy="523220"/>
          </a:xfrm>
        </p:spPr>
        <p:txBody>
          <a:bodyPr>
            <a:noAutofit/>
          </a:bodyPr>
          <a:lstStyle>
            <a:lvl1pPr marL="0" indent="0">
              <a:spcBef>
                <a:spcPts val="0"/>
              </a:spcBef>
              <a:buNone/>
              <a:defRPr/>
            </a:lvl1pPr>
            <a:lvl2pPr marL="180000" indent="0">
              <a:buNone/>
              <a:defRPr/>
            </a:lvl2pPr>
            <a:lvl3pPr marL="360000" indent="0">
              <a:buNone/>
              <a:defRPr/>
            </a:lvl3pPr>
            <a:lvl4pPr marL="540000" indent="0">
              <a:buNone/>
              <a:defRPr/>
            </a:lvl4pPr>
            <a:lvl5pPr marL="720000" indent="0">
              <a:buNone/>
              <a:defRPr/>
            </a:lvl5pPr>
          </a:lstStyle>
          <a:p>
            <a:pPr lvl="0"/>
            <a:r>
              <a:rPr lang="de-DE"/>
              <a:t>Überschrift,</a:t>
            </a:r>
          </a:p>
          <a:p>
            <a:pPr lvl="0"/>
            <a:r>
              <a:rPr lang="de-DE"/>
              <a:t>Zweizeilig</a:t>
            </a:r>
          </a:p>
        </p:txBody>
      </p:sp>
      <p:sp>
        <p:nvSpPr>
          <p:cNvPr id="28" name="Textplatzhalter 27">
            <a:extLst>
              <a:ext uri="{FF2B5EF4-FFF2-40B4-BE49-F238E27FC236}">
                <a16:creationId xmlns:a16="http://schemas.microsoft.com/office/drawing/2014/main" id="{CC5D3D42-3BC7-FD54-55E4-5FFC6BB9FA1A}"/>
              </a:ext>
            </a:extLst>
          </p:cNvPr>
          <p:cNvSpPr>
            <a:spLocks noGrp="1"/>
          </p:cNvSpPr>
          <p:nvPr>
            <p:ph type="body" sz="quarter" idx="27" hasCustomPrompt="1"/>
          </p:nvPr>
        </p:nvSpPr>
        <p:spPr>
          <a:xfrm>
            <a:off x="2941995" y="3155338"/>
            <a:ext cx="1814670" cy="523220"/>
          </a:xfrm>
        </p:spPr>
        <p:txBody>
          <a:bodyPr>
            <a:noAutofit/>
          </a:bodyPr>
          <a:lstStyle>
            <a:lvl1pPr marL="0" indent="0">
              <a:spcBef>
                <a:spcPts val="0"/>
              </a:spcBef>
              <a:buNone/>
              <a:defRPr/>
            </a:lvl1pPr>
            <a:lvl2pPr marL="180000" indent="0">
              <a:buNone/>
              <a:defRPr/>
            </a:lvl2pPr>
            <a:lvl3pPr marL="360000" indent="0">
              <a:buNone/>
              <a:defRPr/>
            </a:lvl3pPr>
            <a:lvl4pPr marL="540000" indent="0">
              <a:buNone/>
              <a:defRPr/>
            </a:lvl4pPr>
            <a:lvl5pPr marL="720000" indent="0">
              <a:buNone/>
              <a:defRPr/>
            </a:lvl5pPr>
          </a:lstStyle>
          <a:p>
            <a:pPr lvl="0"/>
            <a:r>
              <a:rPr lang="de-DE"/>
              <a:t>Überschrift,</a:t>
            </a:r>
          </a:p>
          <a:p>
            <a:pPr lvl="0"/>
            <a:r>
              <a:rPr lang="de-DE"/>
              <a:t>Zweizeilig</a:t>
            </a:r>
          </a:p>
        </p:txBody>
      </p:sp>
      <p:sp>
        <p:nvSpPr>
          <p:cNvPr id="30" name="Textplatzhalter 29">
            <a:extLst>
              <a:ext uri="{FF2B5EF4-FFF2-40B4-BE49-F238E27FC236}">
                <a16:creationId xmlns:a16="http://schemas.microsoft.com/office/drawing/2014/main" id="{39FED6F1-4C16-80B3-0996-F9EE83D9F50F}"/>
              </a:ext>
            </a:extLst>
          </p:cNvPr>
          <p:cNvSpPr>
            <a:spLocks noGrp="1"/>
          </p:cNvSpPr>
          <p:nvPr>
            <p:ph type="body" sz="quarter" idx="28" hasCustomPrompt="1"/>
          </p:nvPr>
        </p:nvSpPr>
        <p:spPr>
          <a:xfrm>
            <a:off x="5188665" y="3155338"/>
            <a:ext cx="1814670" cy="523220"/>
          </a:xfrm>
        </p:spPr>
        <p:txBody>
          <a:bodyPr>
            <a:noAutofit/>
          </a:bodyPr>
          <a:lstStyle>
            <a:lvl1pPr marL="0" indent="0">
              <a:spcBef>
                <a:spcPts val="0"/>
              </a:spcBef>
              <a:buNone/>
              <a:defRPr/>
            </a:lvl1pPr>
            <a:lvl2pPr marL="180000" indent="0">
              <a:buNone/>
              <a:defRPr/>
            </a:lvl2pPr>
            <a:lvl3pPr marL="360000" indent="0">
              <a:buNone/>
              <a:defRPr/>
            </a:lvl3pPr>
            <a:lvl4pPr marL="540000" indent="0">
              <a:buNone/>
              <a:defRPr/>
            </a:lvl4pPr>
            <a:lvl5pPr marL="720000" indent="0">
              <a:buNone/>
              <a:defRPr/>
            </a:lvl5pPr>
          </a:lstStyle>
          <a:p>
            <a:pPr lvl="0"/>
            <a:r>
              <a:rPr lang="de-DE"/>
              <a:t>Überschrift,</a:t>
            </a:r>
          </a:p>
          <a:p>
            <a:pPr lvl="0"/>
            <a:r>
              <a:rPr lang="de-DE"/>
              <a:t>Zweizeilig</a:t>
            </a:r>
          </a:p>
        </p:txBody>
      </p:sp>
      <p:sp>
        <p:nvSpPr>
          <p:cNvPr id="32" name="Textplatzhalter 31">
            <a:extLst>
              <a:ext uri="{FF2B5EF4-FFF2-40B4-BE49-F238E27FC236}">
                <a16:creationId xmlns:a16="http://schemas.microsoft.com/office/drawing/2014/main" id="{ABC778B0-3412-3562-7E19-D076DBA2D856}"/>
              </a:ext>
            </a:extLst>
          </p:cNvPr>
          <p:cNvSpPr>
            <a:spLocks noGrp="1"/>
          </p:cNvSpPr>
          <p:nvPr>
            <p:ph type="body" sz="quarter" idx="29" hasCustomPrompt="1"/>
          </p:nvPr>
        </p:nvSpPr>
        <p:spPr>
          <a:xfrm>
            <a:off x="7435335" y="3155338"/>
            <a:ext cx="1814670" cy="523220"/>
          </a:xfrm>
        </p:spPr>
        <p:txBody>
          <a:bodyPr>
            <a:noAutofit/>
          </a:bodyPr>
          <a:lstStyle>
            <a:lvl1pPr marL="0" indent="0">
              <a:spcBef>
                <a:spcPts val="0"/>
              </a:spcBef>
              <a:buNone/>
              <a:defRPr/>
            </a:lvl1pPr>
            <a:lvl2pPr marL="180000" indent="0">
              <a:buNone/>
              <a:defRPr/>
            </a:lvl2pPr>
            <a:lvl3pPr marL="360000" indent="0">
              <a:buNone/>
              <a:defRPr/>
            </a:lvl3pPr>
            <a:lvl4pPr marL="540000" indent="0">
              <a:buNone/>
              <a:defRPr/>
            </a:lvl4pPr>
            <a:lvl5pPr marL="720000" indent="0">
              <a:buNone/>
              <a:defRPr/>
            </a:lvl5pPr>
          </a:lstStyle>
          <a:p>
            <a:pPr lvl="0"/>
            <a:r>
              <a:rPr lang="de-DE"/>
              <a:t>Überschrift,</a:t>
            </a:r>
          </a:p>
          <a:p>
            <a:pPr lvl="0"/>
            <a:r>
              <a:rPr lang="de-DE"/>
              <a:t>Zweizeilig</a:t>
            </a:r>
          </a:p>
        </p:txBody>
      </p:sp>
      <p:sp>
        <p:nvSpPr>
          <p:cNvPr id="34" name="Textplatzhalter 33">
            <a:extLst>
              <a:ext uri="{FF2B5EF4-FFF2-40B4-BE49-F238E27FC236}">
                <a16:creationId xmlns:a16="http://schemas.microsoft.com/office/drawing/2014/main" id="{81E033C0-34C1-9BD3-0522-DB8719DA738C}"/>
              </a:ext>
            </a:extLst>
          </p:cNvPr>
          <p:cNvSpPr>
            <a:spLocks noGrp="1"/>
          </p:cNvSpPr>
          <p:nvPr>
            <p:ph type="body" sz="quarter" idx="30" hasCustomPrompt="1"/>
          </p:nvPr>
        </p:nvSpPr>
        <p:spPr>
          <a:xfrm>
            <a:off x="9682004" y="3155338"/>
            <a:ext cx="1814670" cy="523220"/>
          </a:xfrm>
        </p:spPr>
        <p:txBody>
          <a:bodyPr>
            <a:noAutofit/>
          </a:bodyPr>
          <a:lstStyle>
            <a:lvl1pPr marL="0" indent="0">
              <a:spcBef>
                <a:spcPts val="0"/>
              </a:spcBef>
              <a:buNone/>
              <a:defRPr/>
            </a:lvl1pPr>
            <a:lvl2pPr marL="180000" indent="0">
              <a:buNone/>
              <a:defRPr/>
            </a:lvl2pPr>
            <a:lvl3pPr marL="360000" indent="0">
              <a:buNone/>
              <a:defRPr/>
            </a:lvl3pPr>
            <a:lvl4pPr marL="540000" indent="0">
              <a:buNone/>
              <a:defRPr/>
            </a:lvl4pPr>
            <a:lvl5pPr marL="720000" indent="0">
              <a:buNone/>
              <a:defRPr/>
            </a:lvl5pPr>
          </a:lstStyle>
          <a:p>
            <a:pPr lvl="0"/>
            <a:r>
              <a:rPr lang="de-DE"/>
              <a:t>Überschrift,</a:t>
            </a:r>
          </a:p>
          <a:p>
            <a:pPr lvl="0"/>
            <a:r>
              <a:rPr lang="de-DE"/>
              <a:t>Zweizeilig</a:t>
            </a:r>
          </a:p>
        </p:txBody>
      </p:sp>
      <p:sp>
        <p:nvSpPr>
          <p:cNvPr id="36" name="Bildplatzhalter 35">
            <a:extLst>
              <a:ext uri="{FF2B5EF4-FFF2-40B4-BE49-F238E27FC236}">
                <a16:creationId xmlns:a16="http://schemas.microsoft.com/office/drawing/2014/main" id="{409E08DC-61DA-8F1B-C488-5F570A3B11D2}"/>
              </a:ext>
            </a:extLst>
          </p:cNvPr>
          <p:cNvSpPr>
            <a:spLocks noGrp="1"/>
          </p:cNvSpPr>
          <p:nvPr>
            <p:ph type="pic" sz="quarter" idx="31"/>
          </p:nvPr>
        </p:nvSpPr>
        <p:spPr>
          <a:xfrm>
            <a:off x="695326" y="4038343"/>
            <a:ext cx="1122712" cy="1290878"/>
          </a:xfrm>
          <a:prstGeom prst="roundRect">
            <a:avLst>
              <a:gd name="adj" fmla="val 7844"/>
            </a:avLst>
          </a:prstGeom>
          <a:solidFill>
            <a:schemeClr val="bg1">
              <a:lumMod val="95000"/>
            </a:schemeClr>
          </a:solidFill>
        </p:spPr>
        <p:txBody>
          <a:bodyPr lIns="72000" tIns="360000" rIns="72000" bIns="360000"/>
          <a:lstStyle>
            <a:lvl1pPr marL="0" indent="0" algn="ctr">
              <a:buNone/>
              <a:defRPr>
                <a:solidFill>
                  <a:schemeClr val="bg1">
                    <a:lumMod val="65000"/>
                  </a:schemeClr>
                </a:solidFill>
              </a:defRPr>
            </a:lvl1pPr>
          </a:lstStyle>
          <a:p>
            <a:r>
              <a:rPr lang="de-DE" dirty="0"/>
              <a:t>Bild durch Klicken auf Symbol hinzufügen</a:t>
            </a:r>
          </a:p>
        </p:txBody>
      </p:sp>
      <p:sp>
        <p:nvSpPr>
          <p:cNvPr id="38" name="Bildplatzhalter 37">
            <a:extLst>
              <a:ext uri="{FF2B5EF4-FFF2-40B4-BE49-F238E27FC236}">
                <a16:creationId xmlns:a16="http://schemas.microsoft.com/office/drawing/2014/main" id="{AD8E1BAB-FF24-0C09-1653-96183D624376}"/>
              </a:ext>
            </a:extLst>
          </p:cNvPr>
          <p:cNvSpPr>
            <a:spLocks noGrp="1"/>
          </p:cNvSpPr>
          <p:nvPr>
            <p:ph type="pic" sz="quarter" idx="32"/>
          </p:nvPr>
        </p:nvSpPr>
        <p:spPr>
          <a:xfrm>
            <a:off x="2941153" y="4038343"/>
            <a:ext cx="1122712" cy="1290878"/>
          </a:xfrm>
          <a:prstGeom prst="roundRect">
            <a:avLst>
              <a:gd name="adj" fmla="val 7674"/>
            </a:avLst>
          </a:prstGeom>
          <a:solidFill>
            <a:schemeClr val="bg1">
              <a:lumMod val="95000"/>
            </a:schemeClr>
          </a:solidFill>
        </p:spPr>
        <p:txBody>
          <a:bodyPr lIns="72000" tIns="360000" rIns="72000" bIns="360000"/>
          <a:lstStyle>
            <a:lvl1pPr marL="0" indent="0" algn="ctr">
              <a:buNone/>
              <a:defRPr>
                <a:solidFill>
                  <a:schemeClr val="bg1">
                    <a:lumMod val="65000"/>
                  </a:schemeClr>
                </a:solidFill>
              </a:defRPr>
            </a:lvl1pPr>
          </a:lstStyle>
          <a:p>
            <a:r>
              <a:rPr lang="de-DE" dirty="0"/>
              <a:t>Bild durch Klicken auf Symbol hinzufügen</a:t>
            </a:r>
          </a:p>
        </p:txBody>
      </p:sp>
      <p:sp>
        <p:nvSpPr>
          <p:cNvPr id="40" name="Bildplatzhalter 39">
            <a:extLst>
              <a:ext uri="{FF2B5EF4-FFF2-40B4-BE49-F238E27FC236}">
                <a16:creationId xmlns:a16="http://schemas.microsoft.com/office/drawing/2014/main" id="{598812F6-CE54-D2D9-58BB-EFE63754359D}"/>
              </a:ext>
            </a:extLst>
          </p:cNvPr>
          <p:cNvSpPr>
            <a:spLocks noGrp="1"/>
          </p:cNvSpPr>
          <p:nvPr>
            <p:ph type="pic" sz="quarter" idx="33"/>
          </p:nvPr>
        </p:nvSpPr>
        <p:spPr>
          <a:xfrm>
            <a:off x="5186980" y="4038343"/>
            <a:ext cx="1122712" cy="1290878"/>
          </a:xfrm>
          <a:prstGeom prst="roundRect">
            <a:avLst>
              <a:gd name="adj" fmla="val 7674"/>
            </a:avLst>
          </a:prstGeom>
          <a:solidFill>
            <a:schemeClr val="bg1">
              <a:lumMod val="95000"/>
            </a:schemeClr>
          </a:solidFill>
        </p:spPr>
        <p:txBody>
          <a:bodyPr lIns="72000" tIns="360000" rIns="72000" bIns="360000"/>
          <a:lstStyle>
            <a:lvl1pPr marL="0" indent="0" algn="ctr">
              <a:buNone/>
              <a:defRPr>
                <a:solidFill>
                  <a:schemeClr val="bg1">
                    <a:lumMod val="65000"/>
                  </a:schemeClr>
                </a:solidFill>
              </a:defRPr>
            </a:lvl1pPr>
          </a:lstStyle>
          <a:p>
            <a:r>
              <a:rPr lang="de-DE" dirty="0"/>
              <a:t>Bild durch Klicken auf Symbol hinzufügen</a:t>
            </a:r>
          </a:p>
        </p:txBody>
      </p:sp>
      <p:sp>
        <p:nvSpPr>
          <p:cNvPr id="42" name="Bildplatzhalter 41">
            <a:extLst>
              <a:ext uri="{FF2B5EF4-FFF2-40B4-BE49-F238E27FC236}">
                <a16:creationId xmlns:a16="http://schemas.microsoft.com/office/drawing/2014/main" id="{4C5D7A8F-951A-DDED-AF2E-D3708C12F156}"/>
              </a:ext>
            </a:extLst>
          </p:cNvPr>
          <p:cNvSpPr>
            <a:spLocks noGrp="1"/>
          </p:cNvSpPr>
          <p:nvPr>
            <p:ph type="pic" sz="quarter" idx="34"/>
          </p:nvPr>
        </p:nvSpPr>
        <p:spPr>
          <a:xfrm>
            <a:off x="7432807" y="4038343"/>
            <a:ext cx="1122712" cy="1290878"/>
          </a:xfrm>
          <a:prstGeom prst="roundRect">
            <a:avLst>
              <a:gd name="adj" fmla="val 8013"/>
            </a:avLst>
          </a:prstGeom>
          <a:solidFill>
            <a:schemeClr val="bg1">
              <a:lumMod val="95000"/>
            </a:schemeClr>
          </a:solidFill>
        </p:spPr>
        <p:txBody>
          <a:bodyPr lIns="72000" tIns="360000" rIns="72000" bIns="360000"/>
          <a:lstStyle>
            <a:lvl1pPr marL="0" indent="0" algn="ctr">
              <a:buNone/>
              <a:defRPr>
                <a:solidFill>
                  <a:schemeClr val="bg1">
                    <a:lumMod val="65000"/>
                  </a:schemeClr>
                </a:solidFill>
              </a:defRPr>
            </a:lvl1pPr>
          </a:lstStyle>
          <a:p>
            <a:r>
              <a:rPr lang="de-DE" dirty="0"/>
              <a:t>Bild durch Klicken auf Symbol hinzufügen</a:t>
            </a:r>
          </a:p>
        </p:txBody>
      </p:sp>
      <p:sp>
        <p:nvSpPr>
          <p:cNvPr id="44" name="Bildplatzhalter 43">
            <a:extLst>
              <a:ext uri="{FF2B5EF4-FFF2-40B4-BE49-F238E27FC236}">
                <a16:creationId xmlns:a16="http://schemas.microsoft.com/office/drawing/2014/main" id="{0A13A2AD-91E8-720A-F517-0320C94C8CFF}"/>
              </a:ext>
            </a:extLst>
          </p:cNvPr>
          <p:cNvSpPr>
            <a:spLocks noGrp="1"/>
          </p:cNvSpPr>
          <p:nvPr>
            <p:ph type="pic" sz="quarter" idx="35"/>
          </p:nvPr>
        </p:nvSpPr>
        <p:spPr>
          <a:xfrm>
            <a:off x="9678634" y="4038343"/>
            <a:ext cx="1122712" cy="1290878"/>
          </a:xfrm>
          <a:prstGeom prst="roundRect">
            <a:avLst>
              <a:gd name="adj" fmla="val 7674"/>
            </a:avLst>
          </a:prstGeom>
          <a:solidFill>
            <a:schemeClr val="bg1">
              <a:lumMod val="95000"/>
            </a:schemeClr>
          </a:solidFill>
        </p:spPr>
        <p:txBody>
          <a:bodyPr lIns="72000" tIns="360000" rIns="72000" bIns="360000"/>
          <a:lstStyle>
            <a:lvl1pPr marL="0" indent="0" algn="ctr">
              <a:buNone/>
              <a:defRPr>
                <a:solidFill>
                  <a:schemeClr val="bg1">
                    <a:lumMod val="65000"/>
                  </a:schemeClr>
                </a:solidFill>
              </a:defRPr>
            </a:lvl1pPr>
          </a:lstStyle>
          <a:p>
            <a:r>
              <a:rPr lang="de-DE" dirty="0"/>
              <a:t>Bild durch Klicken auf Symbol hinzufügen</a:t>
            </a:r>
          </a:p>
        </p:txBody>
      </p:sp>
      <p:sp>
        <p:nvSpPr>
          <p:cNvPr id="46" name="Textplatzhalter 45">
            <a:extLst>
              <a:ext uri="{FF2B5EF4-FFF2-40B4-BE49-F238E27FC236}">
                <a16:creationId xmlns:a16="http://schemas.microsoft.com/office/drawing/2014/main" id="{50F6CB08-4F6F-B522-71FD-2ABD871E47A3}"/>
              </a:ext>
            </a:extLst>
          </p:cNvPr>
          <p:cNvSpPr>
            <a:spLocks noGrp="1"/>
          </p:cNvSpPr>
          <p:nvPr>
            <p:ph type="body" sz="quarter" idx="36" hasCustomPrompt="1"/>
          </p:nvPr>
        </p:nvSpPr>
        <p:spPr>
          <a:xfrm>
            <a:off x="695324" y="5453781"/>
            <a:ext cx="1814670" cy="523220"/>
          </a:xfrm>
        </p:spPr>
        <p:txBody>
          <a:bodyPr>
            <a:noAutofit/>
          </a:bodyPr>
          <a:lstStyle>
            <a:lvl1pPr marL="0" indent="0">
              <a:spcBef>
                <a:spcPts val="0"/>
              </a:spcBef>
              <a:buNone/>
              <a:defRPr/>
            </a:lvl1pPr>
            <a:lvl2pPr marL="180000" indent="0">
              <a:buNone/>
              <a:defRPr/>
            </a:lvl2pPr>
            <a:lvl3pPr marL="360000" indent="0">
              <a:buNone/>
              <a:defRPr/>
            </a:lvl3pPr>
            <a:lvl4pPr marL="540000" indent="0">
              <a:buNone/>
              <a:defRPr/>
            </a:lvl4pPr>
            <a:lvl5pPr marL="720000" indent="0">
              <a:buNone/>
              <a:defRPr/>
            </a:lvl5pPr>
          </a:lstStyle>
          <a:p>
            <a:pPr lvl="0"/>
            <a:r>
              <a:rPr lang="de-DE"/>
              <a:t>Überschrift,</a:t>
            </a:r>
          </a:p>
          <a:p>
            <a:pPr lvl="0"/>
            <a:r>
              <a:rPr lang="de-DE"/>
              <a:t>Zweizeilig</a:t>
            </a:r>
          </a:p>
        </p:txBody>
      </p:sp>
      <p:sp>
        <p:nvSpPr>
          <p:cNvPr id="48" name="Textplatzhalter 47">
            <a:extLst>
              <a:ext uri="{FF2B5EF4-FFF2-40B4-BE49-F238E27FC236}">
                <a16:creationId xmlns:a16="http://schemas.microsoft.com/office/drawing/2014/main" id="{D846695F-194B-B4C1-866C-3374506B5EF5}"/>
              </a:ext>
            </a:extLst>
          </p:cNvPr>
          <p:cNvSpPr>
            <a:spLocks noGrp="1"/>
          </p:cNvSpPr>
          <p:nvPr>
            <p:ph type="body" sz="quarter" idx="37" hasCustomPrompt="1"/>
          </p:nvPr>
        </p:nvSpPr>
        <p:spPr>
          <a:xfrm>
            <a:off x="2941994" y="5453781"/>
            <a:ext cx="1814670" cy="523220"/>
          </a:xfrm>
        </p:spPr>
        <p:txBody>
          <a:bodyPr>
            <a:noAutofit/>
          </a:bodyPr>
          <a:lstStyle>
            <a:lvl1pPr marL="0" indent="0">
              <a:spcBef>
                <a:spcPts val="0"/>
              </a:spcBef>
              <a:buNone/>
              <a:defRPr/>
            </a:lvl1pPr>
            <a:lvl2pPr marL="180000" indent="0">
              <a:buNone/>
              <a:defRPr/>
            </a:lvl2pPr>
            <a:lvl3pPr marL="360000" indent="0">
              <a:buNone/>
              <a:defRPr/>
            </a:lvl3pPr>
            <a:lvl4pPr marL="540000" indent="0">
              <a:buNone/>
              <a:defRPr/>
            </a:lvl4pPr>
            <a:lvl5pPr marL="720000" indent="0">
              <a:buNone/>
              <a:defRPr/>
            </a:lvl5pPr>
          </a:lstStyle>
          <a:p>
            <a:pPr lvl="0"/>
            <a:r>
              <a:rPr lang="de-DE"/>
              <a:t>Überschrift,</a:t>
            </a:r>
          </a:p>
          <a:p>
            <a:pPr lvl="0"/>
            <a:r>
              <a:rPr lang="de-DE"/>
              <a:t>Zweizeilig</a:t>
            </a:r>
          </a:p>
        </p:txBody>
      </p:sp>
      <p:sp>
        <p:nvSpPr>
          <p:cNvPr id="50" name="Textplatzhalter 49">
            <a:extLst>
              <a:ext uri="{FF2B5EF4-FFF2-40B4-BE49-F238E27FC236}">
                <a16:creationId xmlns:a16="http://schemas.microsoft.com/office/drawing/2014/main" id="{6C8E0616-642B-B58F-61F5-6E21899BE706}"/>
              </a:ext>
            </a:extLst>
          </p:cNvPr>
          <p:cNvSpPr>
            <a:spLocks noGrp="1"/>
          </p:cNvSpPr>
          <p:nvPr>
            <p:ph type="body" sz="quarter" idx="38" hasCustomPrompt="1"/>
          </p:nvPr>
        </p:nvSpPr>
        <p:spPr>
          <a:xfrm>
            <a:off x="5188664" y="5453781"/>
            <a:ext cx="1814670" cy="523220"/>
          </a:xfrm>
        </p:spPr>
        <p:txBody>
          <a:bodyPr>
            <a:noAutofit/>
          </a:bodyPr>
          <a:lstStyle>
            <a:lvl1pPr marL="0" indent="0">
              <a:spcBef>
                <a:spcPts val="0"/>
              </a:spcBef>
              <a:buNone/>
              <a:defRPr/>
            </a:lvl1pPr>
            <a:lvl2pPr marL="180000" indent="0">
              <a:buNone/>
              <a:defRPr/>
            </a:lvl2pPr>
            <a:lvl3pPr marL="360000" indent="0">
              <a:buNone/>
              <a:defRPr/>
            </a:lvl3pPr>
            <a:lvl4pPr marL="540000" indent="0">
              <a:buNone/>
              <a:defRPr/>
            </a:lvl4pPr>
            <a:lvl5pPr marL="720000" indent="0">
              <a:buNone/>
              <a:defRPr/>
            </a:lvl5pPr>
          </a:lstStyle>
          <a:p>
            <a:pPr lvl="0"/>
            <a:r>
              <a:rPr lang="de-DE"/>
              <a:t>Überschrift,</a:t>
            </a:r>
          </a:p>
          <a:p>
            <a:pPr lvl="0"/>
            <a:r>
              <a:rPr lang="de-DE"/>
              <a:t>Zweizeilig</a:t>
            </a:r>
          </a:p>
        </p:txBody>
      </p:sp>
      <p:sp>
        <p:nvSpPr>
          <p:cNvPr id="52" name="Textplatzhalter 51">
            <a:extLst>
              <a:ext uri="{FF2B5EF4-FFF2-40B4-BE49-F238E27FC236}">
                <a16:creationId xmlns:a16="http://schemas.microsoft.com/office/drawing/2014/main" id="{DDCE8F91-4090-3EDF-2B5A-9D0829EB6785}"/>
              </a:ext>
            </a:extLst>
          </p:cNvPr>
          <p:cNvSpPr>
            <a:spLocks noGrp="1"/>
          </p:cNvSpPr>
          <p:nvPr>
            <p:ph type="body" sz="quarter" idx="39" hasCustomPrompt="1"/>
          </p:nvPr>
        </p:nvSpPr>
        <p:spPr>
          <a:xfrm>
            <a:off x="7435334" y="5453781"/>
            <a:ext cx="1814670" cy="523220"/>
          </a:xfrm>
        </p:spPr>
        <p:txBody>
          <a:bodyPr>
            <a:noAutofit/>
          </a:bodyPr>
          <a:lstStyle>
            <a:lvl1pPr marL="0" indent="0">
              <a:spcBef>
                <a:spcPts val="0"/>
              </a:spcBef>
              <a:buNone/>
              <a:defRPr/>
            </a:lvl1pPr>
            <a:lvl2pPr marL="180000" indent="0">
              <a:buNone/>
              <a:defRPr/>
            </a:lvl2pPr>
            <a:lvl3pPr marL="360000" indent="0">
              <a:buNone/>
              <a:defRPr/>
            </a:lvl3pPr>
            <a:lvl4pPr marL="540000" indent="0">
              <a:buNone/>
              <a:defRPr/>
            </a:lvl4pPr>
            <a:lvl5pPr marL="720000" indent="0">
              <a:buNone/>
              <a:defRPr/>
            </a:lvl5pPr>
          </a:lstStyle>
          <a:p>
            <a:pPr lvl="0"/>
            <a:r>
              <a:rPr lang="de-DE"/>
              <a:t>Überschrift,</a:t>
            </a:r>
          </a:p>
          <a:p>
            <a:pPr lvl="0"/>
            <a:r>
              <a:rPr lang="de-DE"/>
              <a:t>Zweizeilig</a:t>
            </a:r>
          </a:p>
        </p:txBody>
      </p:sp>
      <p:sp>
        <p:nvSpPr>
          <p:cNvPr id="54" name="Textplatzhalter 53">
            <a:extLst>
              <a:ext uri="{FF2B5EF4-FFF2-40B4-BE49-F238E27FC236}">
                <a16:creationId xmlns:a16="http://schemas.microsoft.com/office/drawing/2014/main" id="{4B97C333-485F-7CCF-9C50-0BA70BBB7D82}"/>
              </a:ext>
            </a:extLst>
          </p:cNvPr>
          <p:cNvSpPr>
            <a:spLocks noGrp="1"/>
          </p:cNvSpPr>
          <p:nvPr>
            <p:ph type="body" sz="quarter" idx="40" hasCustomPrompt="1"/>
          </p:nvPr>
        </p:nvSpPr>
        <p:spPr>
          <a:xfrm>
            <a:off x="9682004" y="5453781"/>
            <a:ext cx="1814670" cy="523220"/>
          </a:xfrm>
        </p:spPr>
        <p:txBody>
          <a:bodyPr>
            <a:noAutofit/>
          </a:bodyPr>
          <a:lstStyle>
            <a:lvl1pPr marL="0" indent="0">
              <a:spcBef>
                <a:spcPts val="0"/>
              </a:spcBef>
              <a:buNone/>
              <a:defRPr/>
            </a:lvl1pPr>
            <a:lvl2pPr marL="180000" indent="0">
              <a:buNone/>
              <a:defRPr/>
            </a:lvl2pPr>
            <a:lvl3pPr marL="360000" indent="0">
              <a:buNone/>
              <a:defRPr/>
            </a:lvl3pPr>
            <a:lvl4pPr marL="540000" indent="0">
              <a:buNone/>
              <a:defRPr/>
            </a:lvl4pPr>
            <a:lvl5pPr marL="720000" indent="0">
              <a:buNone/>
              <a:defRPr/>
            </a:lvl5pPr>
          </a:lstStyle>
          <a:p>
            <a:pPr lvl="0"/>
            <a:r>
              <a:rPr lang="de-DE"/>
              <a:t>Überschrift,</a:t>
            </a:r>
          </a:p>
          <a:p>
            <a:pPr lvl="0"/>
            <a:r>
              <a:rPr lang="de-DE"/>
              <a:t>Zweizeilig</a:t>
            </a:r>
          </a:p>
        </p:txBody>
      </p:sp>
      <p:sp>
        <p:nvSpPr>
          <p:cNvPr id="7" name="Titel 6">
            <a:extLst>
              <a:ext uri="{FF2B5EF4-FFF2-40B4-BE49-F238E27FC236}">
                <a16:creationId xmlns:a16="http://schemas.microsoft.com/office/drawing/2014/main" id="{D9E9527E-5322-1D88-F1AD-0E43D2123C00}"/>
              </a:ext>
            </a:extLst>
          </p:cNvPr>
          <p:cNvSpPr>
            <a:spLocks noGrp="1"/>
          </p:cNvSpPr>
          <p:nvPr>
            <p:ph type="title"/>
          </p:nvPr>
        </p:nvSpPr>
        <p:spPr/>
        <p:txBody>
          <a:bodyPr vert="horz"/>
          <a:lstStyle>
            <a:lvl1pPr>
              <a:defRPr b="0" i="1"/>
            </a:lvl1pPr>
          </a:lstStyle>
          <a:p>
            <a:r>
              <a:rPr lang="de-DE"/>
              <a:t>Mastertitelformat bearbeiten</a:t>
            </a:r>
            <a:endParaRPr lang="en-US"/>
          </a:p>
        </p:txBody>
      </p:sp>
    </p:spTree>
    <p:extLst>
      <p:ext uri="{BB962C8B-B14F-4D97-AF65-F5344CB8AC3E}">
        <p14:creationId xmlns:p14="http://schemas.microsoft.com/office/powerpoint/2010/main" val="346608752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chlussfolie Insight Blue">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31D14F-1544-2333-9F51-9A465B44E298}"/>
              </a:ext>
            </a:extLst>
          </p:cNvPr>
          <p:cNvSpPr>
            <a:spLocks noGrp="1"/>
          </p:cNvSpPr>
          <p:nvPr>
            <p:ph type="title" hasCustomPrompt="1"/>
          </p:nvPr>
        </p:nvSpPr>
        <p:spPr>
          <a:xfrm>
            <a:off x="695325" y="1897002"/>
            <a:ext cx="7847012" cy="830997"/>
          </a:xfrm>
        </p:spPr>
        <p:txBody>
          <a:bodyPr/>
          <a:lstStyle>
            <a:lvl1pPr>
              <a:defRPr/>
            </a:lvl1pPr>
          </a:lstStyle>
          <a:p>
            <a:r>
              <a:rPr lang="de-DE"/>
              <a:t>Vielen Dank!</a:t>
            </a:r>
          </a:p>
        </p:txBody>
      </p:sp>
      <p:grpSp>
        <p:nvGrpSpPr>
          <p:cNvPr id="5" name="Gruppieren 4">
            <a:extLst>
              <a:ext uri="{FF2B5EF4-FFF2-40B4-BE49-F238E27FC236}">
                <a16:creationId xmlns:a16="http://schemas.microsoft.com/office/drawing/2014/main" id="{6781C3AB-B578-41A7-27A5-10B2944A3631}"/>
              </a:ext>
            </a:extLst>
          </p:cNvPr>
          <p:cNvGrpSpPr/>
          <p:nvPr userDrawn="1"/>
        </p:nvGrpSpPr>
        <p:grpSpPr>
          <a:xfrm flipV="1">
            <a:off x="0" y="692150"/>
            <a:ext cx="1032043" cy="1035047"/>
            <a:chOff x="695323" y="4444142"/>
            <a:chExt cx="1032043" cy="1035047"/>
          </a:xfrm>
          <a:solidFill>
            <a:schemeClr val="bg1">
              <a:lumMod val="95000"/>
            </a:schemeClr>
          </a:solidFill>
        </p:grpSpPr>
        <p:sp>
          <p:nvSpPr>
            <p:cNvPr id="6" name="Rechteck 5">
              <a:extLst>
                <a:ext uri="{FF2B5EF4-FFF2-40B4-BE49-F238E27FC236}">
                  <a16:creationId xmlns:a16="http://schemas.microsoft.com/office/drawing/2014/main" id="{884C0489-5F3A-6B47-68C0-7598D1392865}"/>
                </a:ext>
              </a:extLst>
            </p:cNvPr>
            <p:cNvSpPr>
              <a:spLocks/>
            </p:cNvSpPr>
            <p:nvPr/>
          </p:nvSpPr>
          <p:spPr>
            <a:xfrm>
              <a:off x="1379081" y="5136289"/>
              <a:ext cx="348285" cy="3429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5FAF1CF6-1082-8FA4-1DB9-30D82D4E1240}"/>
                </a:ext>
              </a:extLst>
            </p:cNvPr>
            <p:cNvSpPr/>
            <p:nvPr/>
          </p:nvSpPr>
          <p:spPr>
            <a:xfrm>
              <a:off x="695323" y="4444142"/>
              <a:ext cx="692149" cy="69214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
        <p:nvSpPr>
          <p:cNvPr id="8" name="Freihandform: Form 7">
            <a:extLst>
              <a:ext uri="{FF2B5EF4-FFF2-40B4-BE49-F238E27FC236}">
                <a16:creationId xmlns:a16="http://schemas.microsoft.com/office/drawing/2014/main" id="{8A9B68BC-1A3D-C585-CB24-B53907B5A7DF}"/>
              </a:ext>
            </a:extLst>
          </p:cNvPr>
          <p:cNvSpPr>
            <a:spLocks/>
          </p:cNvSpPr>
          <p:nvPr userDrawn="1"/>
        </p:nvSpPr>
        <p:spPr>
          <a:xfrm rot="10800000" flipV="1">
            <a:off x="10109200" y="3"/>
            <a:ext cx="2082799" cy="2097085"/>
          </a:xfrm>
          <a:custGeom>
            <a:avLst/>
            <a:gdLst>
              <a:gd name="connsiteX0" fmla="*/ 2082799 w 2082799"/>
              <a:gd name="connsiteY0" fmla="*/ 0 h 2097085"/>
              <a:gd name="connsiteX1" fmla="*/ 0 w 2082799"/>
              <a:gd name="connsiteY1" fmla="*/ 0 h 2097085"/>
              <a:gd name="connsiteX2" fmla="*/ 0 w 2082799"/>
              <a:gd name="connsiteY2" fmla="*/ 2097085 h 2097085"/>
              <a:gd name="connsiteX3" fmla="*/ 695325 w 2082799"/>
              <a:gd name="connsiteY3" fmla="*/ 2097085 h 2097085"/>
              <a:gd name="connsiteX4" fmla="*/ 695325 w 2082799"/>
              <a:gd name="connsiteY4" fmla="*/ 1404938 h 2097085"/>
              <a:gd name="connsiteX5" fmla="*/ 1387474 w 2082799"/>
              <a:gd name="connsiteY5" fmla="*/ 1404938 h 2097085"/>
              <a:gd name="connsiteX6" fmla="*/ 1387474 w 2082799"/>
              <a:gd name="connsiteY6" fmla="*/ 2097085 h 2097085"/>
              <a:gd name="connsiteX7" fmla="*/ 2082799 w 2082799"/>
              <a:gd name="connsiteY7" fmla="*/ 2097085 h 2097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2799" h="2097085">
                <a:moveTo>
                  <a:pt x="2082799" y="0"/>
                </a:moveTo>
                <a:lnTo>
                  <a:pt x="0" y="0"/>
                </a:lnTo>
                <a:lnTo>
                  <a:pt x="0" y="2097085"/>
                </a:lnTo>
                <a:lnTo>
                  <a:pt x="695325" y="2097085"/>
                </a:lnTo>
                <a:lnTo>
                  <a:pt x="695325" y="1404938"/>
                </a:lnTo>
                <a:lnTo>
                  <a:pt x="1387474" y="1404938"/>
                </a:lnTo>
                <a:lnTo>
                  <a:pt x="1387474" y="2097085"/>
                </a:lnTo>
                <a:lnTo>
                  <a:pt x="2082799" y="2097085"/>
                </a:ln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9" name="Freihandform: Form 8">
            <a:extLst>
              <a:ext uri="{FF2B5EF4-FFF2-40B4-BE49-F238E27FC236}">
                <a16:creationId xmlns:a16="http://schemas.microsoft.com/office/drawing/2014/main" id="{F606B04D-F2EC-6355-3749-B2E5C4D17EFB}"/>
              </a:ext>
            </a:extLst>
          </p:cNvPr>
          <p:cNvSpPr>
            <a:spLocks/>
          </p:cNvSpPr>
          <p:nvPr userDrawn="1"/>
        </p:nvSpPr>
        <p:spPr>
          <a:xfrm rot="10800000" flipV="1">
            <a:off x="10109199" y="5434586"/>
            <a:ext cx="2082799" cy="1414176"/>
          </a:xfrm>
          <a:custGeom>
            <a:avLst/>
            <a:gdLst>
              <a:gd name="connsiteX0" fmla="*/ 1390652 w 2082799"/>
              <a:gd name="connsiteY0" fmla="*/ 0 h 1414176"/>
              <a:gd name="connsiteX1" fmla="*/ 0 w 2082799"/>
              <a:gd name="connsiteY1" fmla="*/ 0 h 1414176"/>
              <a:gd name="connsiteX2" fmla="*/ 0 w 2082799"/>
              <a:gd name="connsiteY2" fmla="*/ 1414176 h 1414176"/>
              <a:gd name="connsiteX3" fmla="*/ 2082799 w 2082799"/>
              <a:gd name="connsiteY3" fmla="*/ 1414176 h 1414176"/>
              <a:gd name="connsiteX4" fmla="*/ 2082799 w 2082799"/>
              <a:gd name="connsiteY4" fmla="*/ 692147 h 1414176"/>
              <a:gd name="connsiteX5" fmla="*/ 1390652 w 2082799"/>
              <a:gd name="connsiteY5" fmla="*/ 692147 h 14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2799" h="1414176">
                <a:moveTo>
                  <a:pt x="1390652" y="0"/>
                </a:moveTo>
                <a:lnTo>
                  <a:pt x="0" y="0"/>
                </a:lnTo>
                <a:lnTo>
                  <a:pt x="0" y="1414176"/>
                </a:lnTo>
                <a:lnTo>
                  <a:pt x="2082799" y="1414176"/>
                </a:lnTo>
                <a:lnTo>
                  <a:pt x="2082799" y="692147"/>
                </a:lnTo>
                <a:lnTo>
                  <a:pt x="1390652" y="692147"/>
                </a:ln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10" name="Rechteck 9">
            <a:extLst>
              <a:ext uri="{FF2B5EF4-FFF2-40B4-BE49-F238E27FC236}">
                <a16:creationId xmlns:a16="http://schemas.microsoft.com/office/drawing/2014/main" id="{352BE393-1BB0-79D8-4E9E-2080D247BFD3}"/>
              </a:ext>
            </a:extLst>
          </p:cNvPr>
          <p:cNvSpPr>
            <a:spLocks/>
          </p:cNvSpPr>
          <p:nvPr userDrawn="1"/>
        </p:nvSpPr>
        <p:spPr>
          <a:xfrm flipV="1">
            <a:off x="10446712" y="5082448"/>
            <a:ext cx="348285" cy="342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1" name="Rechteck 10">
            <a:extLst>
              <a:ext uri="{FF2B5EF4-FFF2-40B4-BE49-F238E27FC236}">
                <a16:creationId xmlns:a16="http://schemas.microsoft.com/office/drawing/2014/main" id="{10B94C53-AED9-0A0A-0481-A52D9C542D06}"/>
              </a:ext>
            </a:extLst>
          </p:cNvPr>
          <p:cNvSpPr>
            <a:spLocks/>
          </p:cNvSpPr>
          <p:nvPr userDrawn="1"/>
        </p:nvSpPr>
        <p:spPr>
          <a:xfrm flipV="1">
            <a:off x="11150598" y="2106326"/>
            <a:ext cx="348285" cy="342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22" name="Textplatzhalter 21">
            <a:extLst>
              <a:ext uri="{FF2B5EF4-FFF2-40B4-BE49-F238E27FC236}">
                <a16:creationId xmlns:a16="http://schemas.microsoft.com/office/drawing/2014/main" id="{2F509E3C-D375-D3CA-BF46-9F3243BE4FFB}"/>
              </a:ext>
            </a:extLst>
          </p:cNvPr>
          <p:cNvSpPr>
            <a:spLocks noGrp="1"/>
          </p:cNvSpPr>
          <p:nvPr>
            <p:ph type="body" sz="quarter" idx="10" hasCustomPrompt="1"/>
          </p:nvPr>
        </p:nvSpPr>
        <p:spPr>
          <a:xfrm>
            <a:off x="695325" y="3159999"/>
            <a:ext cx="7847012" cy="2824876"/>
          </a:xfrm>
        </p:spPr>
        <p:txBody>
          <a:bodyPr/>
          <a:lstStyle>
            <a:lvl1pPr>
              <a:defRPr/>
            </a:lvl1pPr>
          </a:lstStyle>
          <a:p>
            <a:pPr lvl="0"/>
            <a:r>
              <a:rPr lang="de-DE"/>
              <a:t>Calibri, 17pt </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0576954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chlussfolie Focus Lime">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31D14F-1544-2333-9F51-9A465B44E298}"/>
              </a:ext>
            </a:extLst>
          </p:cNvPr>
          <p:cNvSpPr>
            <a:spLocks noGrp="1"/>
          </p:cNvSpPr>
          <p:nvPr>
            <p:ph type="title" hasCustomPrompt="1"/>
          </p:nvPr>
        </p:nvSpPr>
        <p:spPr>
          <a:xfrm>
            <a:off x="695325" y="1897002"/>
            <a:ext cx="7847012" cy="830997"/>
          </a:xfrm>
        </p:spPr>
        <p:txBody>
          <a:bodyPr/>
          <a:lstStyle>
            <a:lvl1pPr>
              <a:defRPr/>
            </a:lvl1pPr>
          </a:lstStyle>
          <a:p>
            <a:r>
              <a:rPr lang="de-DE"/>
              <a:t>Vielen Dank!</a:t>
            </a:r>
          </a:p>
        </p:txBody>
      </p:sp>
      <p:grpSp>
        <p:nvGrpSpPr>
          <p:cNvPr id="5" name="Gruppieren 4">
            <a:extLst>
              <a:ext uri="{FF2B5EF4-FFF2-40B4-BE49-F238E27FC236}">
                <a16:creationId xmlns:a16="http://schemas.microsoft.com/office/drawing/2014/main" id="{6781C3AB-B578-41A7-27A5-10B2944A3631}"/>
              </a:ext>
            </a:extLst>
          </p:cNvPr>
          <p:cNvGrpSpPr/>
          <p:nvPr userDrawn="1"/>
        </p:nvGrpSpPr>
        <p:grpSpPr>
          <a:xfrm flipV="1">
            <a:off x="0" y="692150"/>
            <a:ext cx="1032043" cy="1035047"/>
            <a:chOff x="695323" y="4444142"/>
            <a:chExt cx="1032043" cy="1035047"/>
          </a:xfrm>
          <a:solidFill>
            <a:schemeClr val="bg1"/>
          </a:solidFill>
        </p:grpSpPr>
        <p:sp>
          <p:nvSpPr>
            <p:cNvPr id="6" name="Rechteck 5">
              <a:extLst>
                <a:ext uri="{FF2B5EF4-FFF2-40B4-BE49-F238E27FC236}">
                  <a16:creationId xmlns:a16="http://schemas.microsoft.com/office/drawing/2014/main" id="{884C0489-5F3A-6B47-68C0-7598D1392865}"/>
                </a:ext>
              </a:extLst>
            </p:cNvPr>
            <p:cNvSpPr>
              <a:spLocks/>
            </p:cNvSpPr>
            <p:nvPr/>
          </p:nvSpPr>
          <p:spPr>
            <a:xfrm>
              <a:off x="1379081" y="5136289"/>
              <a:ext cx="348285" cy="3429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5FAF1CF6-1082-8FA4-1DB9-30D82D4E1240}"/>
                </a:ext>
              </a:extLst>
            </p:cNvPr>
            <p:cNvSpPr/>
            <p:nvPr/>
          </p:nvSpPr>
          <p:spPr>
            <a:xfrm>
              <a:off x="695323" y="4444142"/>
              <a:ext cx="692149" cy="69214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
        <p:nvSpPr>
          <p:cNvPr id="8" name="Freihandform: Form 7">
            <a:extLst>
              <a:ext uri="{FF2B5EF4-FFF2-40B4-BE49-F238E27FC236}">
                <a16:creationId xmlns:a16="http://schemas.microsoft.com/office/drawing/2014/main" id="{8A9B68BC-1A3D-C585-CB24-B53907B5A7DF}"/>
              </a:ext>
            </a:extLst>
          </p:cNvPr>
          <p:cNvSpPr>
            <a:spLocks/>
          </p:cNvSpPr>
          <p:nvPr userDrawn="1"/>
        </p:nvSpPr>
        <p:spPr>
          <a:xfrm rot="10800000" flipV="1">
            <a:off x="10109200" y="3"/>
            <a:ext cx="2082799" cy="2097085"/>
          </a:xfrm>
          <a:custGeom>
            <a:avLst/>
            <a:gdLst>
              <a:gd name="connsiteX0" fmla="*/ 2082799 w 2082799"/>
              <a:gd name="connsiteY0" fmla="*/ 0 h 2097085"/>
              <a:gd name="connsiteX1" fmla="*/ 0 w 2082799"/>
              <a:gd name="connsiteY1" fmla="*/ 0 h 2097085"/>
              <a:gd name="connsiteX2" fmla="*/ 0 w 2082799"/>
              <a:gd name="connsiteY2" fmla="*/ 2097085 h 2097085"/>
              <a:gd name="connsiteX3" fmla="*/ 695325 w 2082799"/>
              <a:gd name="connsiteY3" fmla="*/ 2097085 h 2097085"/>
              <a:gd name="connsiteX4" fmla="*/ 695325 w 2082799"/>
              <a:gd name="connsiteY4" fmla="*/ 1404938 h 2097085"/>
              <a:gd name="connsiteX5" fmla="*/ 1387474 w 2082799"/>
              <a:gd name="connsiteY5" fmla="*/ 1404938 h 2097085"/>
              <a:gd name="connsiteX6" fmla="*/ 1387474 w 2082799"/>
              <a:gd name="connsiteY6" fmla="*/ 2097085 h 2097085"/>
              <a:gd name="connsiteX7" fmla="*/ 2082799 w 2082799"/>
              <a:gd name="connsiteY7" fmla="*/ 2097085 h 2097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2799" h="2097085">
                <a:moveTo>
                  <a:pt x="2082799" y="0"/>
                </a:moveTo>
                <a:lnTo>
                  <a:pt x="0" y="0"/>
                </a:lnTo>
                <a:lnTo>
                  <a:pt x="0" y="2097085"/>
                </a:lnTo>
                <a:lnTo>
                  <a:pt x="695325" y="2097085"/>
                </a:lnTo>
                <a:lnTo>
                  <a:pt x="695325" y="1404938"/>
                </a:lnTo>
                <a:lnTo>
                  <a:pt x="1387474" y="1404938"/>
                </a:lnTo>
                <a:lnTo>
                  <a:pt x="1387474" y="2097085"/>
                </a:lnTo>
                <a:lnTo>
                  <a:pt x="2082799" y="2097085"/>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9" name="Freihandform: Form 8">
            <a:extLst>
              <a:ext uri="{FF2B5EF4-FFF2-40B4-BE49-F238E27FC236}">
                <a16:creationId xmlns:a16="http://schemas.microsoft.com/office/drawing/2014/main" id="{F606B04D-F2EC-6355-3749-B2E5C4D17EFB}"/>
              </a:ext>
            </a:extLst>
          </p:cNvPr>
          <p:cNvSpPr>
            <a:spLocks/>
          </p:cNvSpPr>
          <p:nvPr userDrawn="1"/>
        </p:nvSpPr>
        <p:spPr>
          <a:xfrm rot="10800000" flipV="1">
            <a:off x="10109199" y="5434586"/>
            <a:ext cx="2082799" cy="1414176"/>
          </a:xfrm>
          <a:custGeom>
            <a:avLst/>
            <a:gdLst>
              <a:gd name="connsiteX0" fmla="*/ 1390652 w 2082799"/>
              <a:gd name="connsiteY0" fmla="*/ 0 h 1414176"/>
              <a:gd name="connsiteX1" fmla="*/ 0 w 2082799"/>
              <a:gd name="connsiteY1" fmla="*/ 0 h 1414176"/>
              <a:gd name="connsiteX2" fmla="*/ 0 w 2082799"/>
              <a:gd name="connsiteY2" fmla="*/ 1414176 h 1414176"/>
              <a:gd name="connsiteX3" fmla="*/ 2082799 w 2082799"/>
              <a:gd name="connsiteY3" fmla="*/ 1414176 h 1414176"/>
              <a:gd name="connsiteX4" fmla="*/ 2082799 w 2082799"/>
              <a:gd name="connsiteY4" fmla="*/ 692147 h 1414176"/>
              <a:gd name="connsiteX5" fmla="*/ 1390652 w 2082799"/>
              <a:gd name="connsiteY5" fmla="*/ 692147 h 14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2799" h="1414176">
                <a:moveTo>
                  <a:pt x="1390652" y="0"/>
                </a:moveTo>
                <a:lnTo>
                  <a:pt x="0" y="0"/>
                </a:lnTo>
                <a:lnTo>
                  <a:pt x="0" y="1414176"/>
                </a:lnTo>
                <a:lnTo>
                  <a:pt x="2082799" y="1414176"/>
                </a:lnTo>
                <a:lnTo>
                  <a:pt x="2082799" y="692147"/>
                </a:lnTo>
                <a:lnTo>
                  <a:pt x="1390652" y="692147"/>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10" name="Rechteck 9">
            <a:extLst>
              <a:ext uri="{FF2B5EF4-FFF2-40B4-BE49-F238E27FC236}">
                <a16:creationId xmlns:a16="http://schemas.microsoft.com/office/drawing/2014/main" id="{352BE393-1BB0-79D8-4E9E-2080D247BFD3}"/>
              </a:ext>
            </a:extLst>
          </p:cNvPr>
          <p:cNvSpPr>
            <a:spLocks/>
          </p:cNvSpPr>
          <p:nvPr userDrawn="1"/>
        </p:nvSpPr>
        <p:spPr>
          <a:xfrm flipV="1">
            <a:off x="10446712" y="5082448"/>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1" name="Rechteck 10">
            <a:extLst>
              <a:ext uri="{FF2B5EF4-FFF2-40B4-BE49-F238E27FC236}">
                <a16:creationId xmlns:a16="http://schemas.microsoft.com/office/drawing/2014/main" id="{10B94C53-AED9-0A0A-0481-A52D9C542D06}"/>
              </a:ext>
            </a:extLst>
          </p:cNvPr>
          <p:cNvSpPr>
            <a:spLocks/>
          </p:cNvSpPr>
          <p:nvPr userDrawn="1"/>
        </p:nvSpPr>
        <p:spPr>
          <a:xfrm flipV="1">
            <a:off x="11150598" y="2106326"/>
            <a:ext cx="348285" cy="34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22" name="Textplatzhalter 21">
            <a:extLst>
              <a:ext uri="{FF2B5EF4-FFF2-40B4-BE49-F238E27FC236}">
                <a16:creationId xmlns:a16="http://schemas.microsoft.com/office/drawing/2014/main" id="{2F509E3C-D375-D3CA-BF46-9F3243BE4FFB}"/>
              </a:ext>
            </a:extLst>
          </p:cNvPr>
          <p:cNvSpPr>
            <a:spLocks noGrp="1"/>
          </p:cNvSpPr>
          <p:nvPr>
            <p:ph type="body" sz="quarter" idx="10" hasCustomPrompt="1"/>
          </p:nvPr>
        </p:nvSpPr>
        <p:spPr>
          <a:xfrm>
            <a:off x="695325" y="3159999"/>
            <a:ext cx="7847012" cy="2824876"/>
          </a:xfrm>
        </p:spPr>
        <p:txBody>
          <a:bodyPr/>
          <a:lstStyle>
            <a:lvl1pPr>
              <a:defRPr/>
            </a:lvl1pPr>
          </a:lstStyle>
          <a:p>
            <a:pPr lvl="0"/>
            <a:r>
              <a:rPr lang="de-DE"/>
              <a:t>Calibri, 17pt </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62287704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chlussfolie Pulse Pink">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31D14F-1544-2333-9F51-9A465B44E298}"/>
              </a:ext>
            </a:extLst>
          </p:cNvPr>
          <p:cNvSpPr>
            <a:spLocks noGrp="1"/>
          </p:cNvSpPr>
          <p:nvPr>
            <p:ph type="title" hasCustomPrompt="1"/>
          </p:nvPr>
        </p:nvSpPr>
        <p:spPr>
          <a:xfrm>
            <a:off x="695325" y="1897002"/>
            <a:ext cx="7847012" cy="830997"/>
          </a:xfrm>
        </p:spPr>
        <p:txBody>
          <a:bodyPr/>
          <a:lstStyle>
            <a:lvl1pPr>
              <a:defRPr/>
            </a:lvl1pPr>
          </a:lstStyle>
          <a:p>
            <a:r>
              <a:rPr lang="de-DE"/>
              <a:t>Vielen Dank!</a:t>
            </a:r>
          </a:p>
        </p:txBody>
      </p:sp>
      <p:grpSp>
        <p:nvGrpSpPr>
          <p:cNvPr id="5" name="Gruppieren 4">
            <a:extLst>
              <a:ext uri="{FF2B5EF4-FFF2-40B4-BE49-F238E27FC236}">
                <a16:creationId xmlns:a16="http://schemas.microsoft.com/office/drawing/2014/main" id="{6781C3AB-B578-41A7-27A5-10B2944A3631}"/>
              </a:ext>
            </a:extLst>
          </p:cNvPr>
          <p:cNvGrpSpPr/>
          <p:nvPr userDrawn="1"/>
        </p:nvGrpSpPr>
        <p:grpSpPr>
          <a:xfrm flipV="1">
            <a:off x="0" y="692150"/>
            <a:ext cx="1032043" cy="1035047"/>
            <a:chOff x="695323" y="4444142"/>
            <a:chExt cx="1032043" cy="1035047"/>
          </a:xfrm>
          <a:solidFill>
            <a:schemeClr val="bg1">
              <a:lumMod val="95000"/>
            </a:schemeClr>
          </a:solidFill>
        </p:grpSpPr>
        <p:sp>
          <p:nvSpPr>
            <p:cNvPr id="6" name="Rechteck 5">
              <a:extLst>
                <a:ext uri="{FF2B5EF4-FFF2-40B4-BE49-F238E27FC236}">
                  <a16:creationId xmlns:a16="http://schemas.microsoft.com/office/drawing/2014/main" id="{884C0489-5F3A-6B47-68C0-7598D1392865}"/>
                </a:ext>
              </a:extLst>
            </p:cNvPr>
            <p:cNvSpPr>
              <a:spLocks/>
            </p:cNvSpPr>
            <p:nvPr/>
          </p:nvSpPr>
          <p:spPr>
            <a:xfrm>
              <a:off x="1379081" y="5136289"/>
              <a:ext cx="348285" cy="3429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5FAF1CF6-1082-8FA4-1DB9-30D82D4E1240}"/>
                </a:ext>
              </a:extLst>
            </p:cNvPr>
            <p:cNvSpPr/>
            <p:nvPr/>
          </p:nvSpPr>
          <p:spPr>
            <a:xfrm>
              <a:off x="695323" y="4444142"/>
              <a:ext cx="692149" cy="69214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
        <p:nvSpPr>
          <p:cNvPr id="8" name="Freihandform: Form 7">
            <a:extLst>
              <a:ext uri="{FF2B5EF4-FFF2-40B4-BE49-F238E27FC236}">
                <a16:creationId xmlns:a16="http://schemas.microsoft.com/office/drawing/2014/main" id="{8A9B68BC-1A3D-C585-CB24-B53907B5A7DF}"/>
              </a:ext>
            </a:extLst>
          </p:cNvPr>
          <p:cNvSpPr>
            <a:spLocks/>
          </p:cNvSpPr>
          <p:nvPr userDrawn="1"/>
        </p:nvSpPr>
        <p:spPr>
          <a:xfrm rot="10800000" flipV="1">
            <a:off x="10109200" y="3"/>
            <a:ext cx="2082799" cy="2097085"/>
          </a:xfrm>
          <a:custGeom>
            <a:avLst/>
            <a:gdLst>
              <a:gd name="connsiteX0" fmla="*/ 2082799 w 2082799"/>
              <a:gd name="connsiteY0" fmla="*/ 0 h 2097085"/>
              <a:gd name="connsiteX1" fmla="*/ 0 w 2082799"/>
              <a:gd name="connsiteY1" fmla="*/ 0 h 2097085"/>
              <a:gd name="connsiteX2" fmla="*/ 0 w 2082799"/>
              <a:gd name="connsiteY2" fmla="*/ 2097085 h 2097085"/>
              <a:gd name="connsiteX3" fmla="*/ 695325 w 2082799"/>
              <a:gd name="connsiteY3" fmla="*/ 2097085 h 2097085"/>
              <a:gd name="connsiteX4" fmla="*/ 695325 w 2082799"/>
              <a:gd name="connsiteY4" fmla="*/ 1404938 h 2097085"/>
              <a:gd name="connsiteX5" fmla="*/ 1387474 w 2082799"/>
              <a:gd name="connsiteY5" fmla="*/ 1404938 h 2097085"/>
              <a:gd name="connsiteX6" fmla="*/ 1387474 w 2082799"/>
              <a:gd name="connsiteY6" fmla="*/ 2097085 h 2097085"/>
              <a:gd name="connsiteX7" fmla="*/ 2082799 w 2082799"/>
              <a:gd name="connsiteY7" fmla="*/ 2097085 h 2097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2799" h="2097085">
                <a:moveTo>
                  <a:pt x="2082799" y="0"/>
                </a:moveTo>
                <a:lnTo>
                  <a:pt x="0" y="0"/>
                </a:lnTo>
                <a:lnTo>
                  <a:pt x="0" y="2097085"/>
                </a:lnTo>
                <a:lnTo>
                  <a:pt x="695325" y="2097085"/>
                </a:lnTo>
                <a:lnTo>
                  <a:pt x="695325" y="1404938"/>
                </a:lnTo>
                <a:lnTo>
                  <a:pt x="1387474" y="1404938"/>
                </a:lnTo>
                <a:lnTo>
                  <a:pt x="1387474" y="2097085"/>
                </a:lnTo>
                <a:lnTo>
                  <a:pt x="2082799" y="2097085"/>
                </a:ln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9" name="Freihandform: Form 8">
            <a:extLst>
              <a:ext uri="{FF2B5EF4-FFF2-40B4-BE49-F238E27FC236}">
                <a16:creationId xmlns:a16="http://schemas.microsoft.com/office/drawing/2014/main" id="{F606B04D-F2EC-6355-3749-B2E5C4D17EFB}"/>
              </a:ext>
            </a:extLst>
          </p:cNvPr>
          <p:cNvSpPr>
            <a:spLocks/>
          </p:cNvSpPr>
          <p:nvPr userDrawn="1"/>
        </p:nvSpPr>
        <p:spPr>
          <a:xfrm rot="10800000" flipV="1">
            <a:off x="10109199" y="5434586"/>
            <a:ext cx="2082799" cy="1414176"/>
          </a:xfrm>
          <a:custGeom>
            <a:avLst/>
            <a:gdLst>
              <a:gd name="connsiteX0" fmla="*/ 1390652 w 2082799"/>
              <a:gd name="connsiteY0" fmla="*/ 0 h 1414176"/>
              <a:gd name="connsiteX1" fmla="*/ 0 w 2082799"/>
              <a:gd name="connsiteY1" fmla="*/ 0 h 1414176"/>
              <a:gd name="connsiteX2" fmla="*/ 0 w 2082799"/>
              <a:gd name="connsiteY2" fmla="*/ 1414176 h 1414176"/>
              <a:gd name="connsiteX3" fmla="*/ 2082799 w 2082799"/>
              <a:gd name="connsiteY3" fmla="*/ 1414176 h 1414176"/>
              <a:gd name="connsiteX4" fmla="*/ 2082799 w 2082799"/>
              <a:gd name="connsiteY4" fmla="*/ 692147 h 1414176"/>
              <a:gd name="connsiteX5" fmla="*/ 1390652 w 2082799"/>
              <a:gd name="connsiteY5" fmla="*/ 692147 h 14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2799" h="1414176">
                <a:moveTo>
                  <a:pt x="1390652" y="0"/>
                </a:moveTo>
                <a:lnTo>
                  <a:pt x="0" y="0"/>
                </a:lnTo>
                <a:lnTo>
                  <a:pt x="0" y="1414176"/>
                </a:lnTo>
                <a:lnTo>
                  <a:pt x="2082799" y="1414176"/>
                </a:lnTo>
                <a:lnTo>
                  <a:pt x="2082799" y="692147"/>
                </a:lnTo>
                <a:lnTo>
                  <a:pt x="1390652" y="692147"/>
                </a:ln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10" name="Rechteck 9">
            <a:extLst>
              <a:ext uri="{FF2B5EF4-FFF2-40B4-BE49-F238E27FC236}">
                <a16:creationId xmlns:a16="http://schemas.microsoft.com/office/drawing/2014/main" id="{352BE393-1BB0-79D8-4E9E-2080D247BFD3}"/>
              </a:ext>
            </a:extLst>
          </p:cNvPr>
          <p:cNvSpPr>
            <a:spLocks/>
          </p:cNvSpPr>
          <p:nvPr userDrawn="1"/>
        </p:nvSpPr>
        <p:spPr>
          <a:xfrm flipV="1">
            <a:off x="10446712" y="5082448"/>
            <a:ext cx="348285" cy="342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1" name="Rechteck 10">
            <a:extLst>
              <a:ext uri="{FF2B5EF4-FFF2-40B4-BE49-F238E27FC236}">
                <a16:creationId xmlns:a16="http://schemas.microsoft.com/office/drawing/2014/main" id="{10B94C53-AED9-0A0A-0481-A52D9C542D06}"/>
              </a:ext>
            </a:extLst>
          </p:cNvPr>
          <p:cNvSpPr>
            <a:spLocks/>
          </p:cNvSpPr>
          <p:nvPr userDrawn="1"/>
        </p:nvSpPr>
        <p:spPr>
          <a:xfrm flipV="1">
            <a:off x="11150598" y="2106326"/>
            <a:ext cx="348285" cy="342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22" name="Textplatzhalter 21">
            <a:extLst>
              <a:ext uri="{FF2B5EF4-FFF2-40B4-BE49-F238E27FC236}">
                <a16:creationId xmlns:a16="http://schemas.microsoft.com/office/drawing/2014/main" id="{2F509E3C-D375-D3CA-BF46-9F3243BE4FFB}"/>
              </a:ext>
            </a:extLst>
          </p:cNvPr>
          <p:cNvSpPr>
            <a:spLocks noGrp="1"/>
          </p:cNvSpPr>
          <p:nvPr>
            <p:ph type="body" sz="quarter" idx="10" hasCustomPrompt="1"/>
          </p:nvPr>
        </p:nvSpPr>
        <p:spPr>
          <a:xfrm>
            <a:off x="695325" y="3159999"/>
            <a:ext cx="7847012" cy="2824876"/>
          </a:xfrm>
        </p:spPr>
        <p:txBody>
          <a:bodyPr/>
          <a:lstStyle>
            <a:lvl1pPr>
              <a:defRPr/>
            </a:lvl1pPr>
          </a:lstStyle>
          <a:p>
            <a:pPr lvl="0"/>
            <a:r>
              <a:rPr lang="de-DE"/>
              <a:t>Calibri, 17pt </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8683956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chlussfolie Data Mint">
    <p:bg>
      <p:bgPr>
        <a:solidFill>
          <a:schemeClr val="accent3"/>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31D14F-1544-2333-9F51-9A465B44E298}"/>
              </a:ext>
            </a:extLst>
          </p:cNvPr>
          <p:cNvSpPr>
            <a:spLocks noGrp="1"/>
          </p:cNvSpPr>
          <p:nvPr>
            <p:ph type="title" hasCustomPrompt="1"/>
          </p:nvPr>
        </p:nvSpPr>
        <p:spPr>
          <a:xfrm>
            <a:off x="695325" y="1897002"/>
            <a:ext cx="7847012" cy="830997"/>
          </a:xfrm>
        </p:spPr>
        <p:txBody>
          <a:bodyPr/>
          <a:lstStyle>
            <a:lvl1pPr>
              <a:defRPr/>
            </a:lvl1pPr>
          </a:lstStyle>
          <a:p>
            <a:r>
              <a:rPr lang="de-DE"/>
              <a:t>Vielen Dank!</a:t>
            </a:r>
          </a:p>
        </p:txBody>
      </p:sp>
      <p:grpSp>
        <p:nvGrpSpPr>
          <p:cNvPr id="5" name="Gruppieren 4">
            <a:extLst>
              <a:ext uri="{FF2B5EF4-FFF2-40B4-BE49-F238E27FC236}">
                <a16:creationId xmlns:a16="http://schemas.microsoft.com/office/drawing/2014/main" id="{6781C3AB-B578-41A7-27A5-10B2944A3631}"/>
              </a:ext>
            </a:extLst>
          </p:cNvPr>
          <p:cNvGrpSpPr/>
          <p:nvPr userDrawn="1"/>
        </p:nvGrpSpPr>
        <p:grpSpPr>
          <a:xfrm flipV="1">
            <a:off x="0" y="692150"/>
            <a:ext cx="1032043" cy="1035047"/>
            <a:chOff x="695323" y="4444142"/>
            <a:chExt cx="1032043" cy="1035047"/>
          </a:xfrm>
          <a:solidFill>
            <a:schemeClr val="bg1">
              <a:lumMod val="95000"/>
            </a:schemeClr>
          </a:solidFill>
        </p:grpSpPr>
        <p:sp>
          <p:nvSpPr>
            <p:cNvPr id="6" name="Rechteck 5">
              <a:extLst>
                <a:ext uri="{FF2B5EF4-FFF2-40B4-BE49-F238E27FC236}">
                  <a16:creationId xmlns:a16="http://schemas.microsoft.com/office/drawing/2014/main" id="{884C0489-5F3A-6B47-68C0-7598D1392865}"/>
                </a:ext>
              </a:extLst>
            </p:cNvPr>
            <p:cNvSpPr>
              <a:spLocks/>
            </p:cNvSpPr>
            <p:nvPr/>
          </p:nvSpPr>
          <p:spPr>
            <a:xfrm>
              <a:off x="1379081" y="5136289"/>
              <a:ext cx="348285" cy="3429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5FAF1CF6-1082-8FA4-1DB9-30D82D4E1240}"/>
                </a:ext>
              </a:extLst>
            </p:cNvPr>
            <p:cNvSpPr/>
            <p:nvPr/>
          </p:nvSpPr>
          <p:spPr>
            <a:xfrm>
              <a:off x="695323" y="4444142"/>
              <a:ext cx="692149" cy="69214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
        <p:nvSpPr>
          <p:cNvPr id="8" name="Freihandform: Form 7">
            <a:extLst>
              <a:ext uri="{FF2B5EF4-FFF2-40B4-BE49-F238E27FC236}">
                <a16:creationId xmlns:a16="http://schemas.microsoft.com/office/drawing/2014/main" id="{8A9B68BC-1A3D-C585-CB24-B53907B5A7DF}"/>
              </a:ext>
            </a:extLst>
          </p:cNvPr>
          <p:cNvSpPr>
            <a:spLocks/>
          </p:cNvSpPr>
          <p:nvPr userDrawn="1"/>
        </p:nvSpPr>
        <p:spPr>
          <a:xfrm rot="10800000" flipV="1">
            <a:off x="10109200" y="3"/>
            <a:ext cx="2082799" cy="2097085"/>
          </a:xfrm>
          <a:custGeom>
            <a:avLst/>
            <a:gdLst>
              <a:gd name="connsiteX0" fmla="*/ 2082799 w 2082799"/>
              <a:gd name="connsiteY0" fmla="*/ 0 h 2097085"/>
              <a:gd name="connsiteX1" fmla="*/ 0 w 2082799"/>
              <a:gd name="connsiteY1" fmla="*/ 0 h 2097085"/>
              <a:gd name="connsiteX2" fmla="*/ 0 w 2082799"/>
              <a:gd name="connsiteY2" fmla="*/ 2097085 h 2097085"/>
              <a:gd name="connsiteX3" fmla="*/ 695325 w 2082799"/>
              <a:gd name="connsiteY3" fmla="*/ 2097085 h 2097085"/>
              <a:gd name="connsiteX4" fmla="*/ 695325 w 2082799"/>
              <a:gd name="connsiteY4" fmla="*/ 1404938 h 2097085"/>
              <a:gd name="connsiteX5" fmla="*/ 1387474 w 2082799"/>
              <a:gd name="connsiteY5" fmla="*/ 1404938 h 2097085"/>
              <a:gd name="connsiteX6" fmla="*/ 1387474 w 2082799"/>
              <a:gd name="connsiteY6" fmla="*/ 2097085 h 2097085"/>
              <a:gd name="connsiteX7" fmla="*/ 2082799 w 2082799"/>
              <a:gd name="connsiteY7" fmla="*/ 2097085 h 2097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2799" h="2097085">
                <a:moveTo>
                  <a:pt x="2082799" y="0"/>
                </a:moveTo>
                <a:lnTo>
                  <a:pt x="0" y="0"/>
                </a:lnTo>
                <a:lnTo>
                  <a:pt x="0" y="2097085"/>
                </a:lnTo>
                <a:lnTo>
                  <a:pt x="695325" y="2097085"/>
                </a:lnTo>
                <a:lnTo>
                  <a:pt x="695325" y="1404938"/>
                </a:lnTo>
                <a:lnTo>
                  <a:pt x="1387474" y="1404938"/>
                </a:lnTo>
                <a:lnTo>
                  <a:pt x="1387474" y="2097085"/>
                </a:lnTo>
                <a:lnTo>
                  <a:pt x="2082799" y="2097085"/>
                </a:ln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9" name="Freihandform: Form 8">
            <a:extLst>
              <a:ext uri="{FF2B5EF4-FFF2-40B4-BE49-F238E27FC236}">
                <a16:creationId xmlns:a16="http://schemas.microsoft.com/office/drawing/2014/main" id="{F606B04D-F2EC-6355-3749-B2E5C4D17EFB}"/>
              </a:ext>
            </a:extLst>
          </p:cNvPr>
          <p:cNvSpPr>
            <a:spLocks/>
          </p:cNvSpPr>
          <p:nvPr userDrawn="1"/>
        </p:nvSpPr>
        <p:spPr>
          <a:xfrm rot="10800000" flipV="1">
            <a:off x="10109199" y="5434586"/>
            <a:ext cx="2082799" cy="1414176"/>
          </a:xfrm>
          <a:custGeom>
            <a:avLst/>
            <a:gdLst>
              <a:gd name="connsiteX0" fmla="*/ 1390652 w 2082799"/>
              <a:gd name="connsiteY0" fmla="*/ 0 h 1414176"/>
              <a:gd name="connsiteX1" fmla="*/ 0 w 2082799"/>
              <a:gd name="connsiteY1" fmla="*/ 0 h 1414176"/>
              <a:gd name="connsiteX2" fmla="*/ 0 w 2082799"/>
              <a:gd name="connsiteY2" fmla="*/ 1414176 h 1414176"/>
              <a:gd name="connsiteX3" fmla="*/ 2082799 w 2082799"/>
              <a:gd name="connsiteY3" fmla="*/ 1414176 h 1414176"/>
              <a:gd name="connsiteX4" fmla="*/ 2082799 w 2082799"/>
              <a:gd name="connsiteY4" fmla="*/ 692147 h 1414176"/>
              <a:gd name="connsiteX5" fmla="*/ 1390652 w 2082799"/>
              <a:gd name="connsiteY5" fmla="*/ 692147 h 14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2799" h="1414176">
                <a:moveTo>
                  <a:pt x="1390652" y="0"/>
                </a:moveTo>
                <a:lnTo>
                  <a:pt x="0" y="0"/>
                </a:lnTo>
                <a:lnTo>
                  <a:pt x="0" y="1414176"/>
                </a:lnTo>
                <a:lnTo>
                  <a:pt x="2082799" y="1414176"/>
                </a:lnTo>
                <a:lnTo>
                  <a:pt x="2082799" y="692147"/>
                </a:lnTo>
                <a:lnTo>
                  <a:pt x="1390652" y="692147"/>
                </a:ln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10" name="Rechteck 9">
            <a:extLst>
              <a:ext uri="{FF2B5EF4-FFF2-40B4-BE49-F238E27FC236}">
                <a16:creationId xmlns:a16="http://schemas.microsoft.com/office/drawing/2014/main" id="{352BE393-1BB0-79D8-4E9E-2080D247BFD3}"/>
              </a:ext>
            </a:extLst>
          </p:cNvPr>
          <p:cNvSpPr>
            <a:spLocks/>
          </p:cNvSpPr>
          <p:nvPr userDrawn="1"/>
        </p:nvSpPr>
        <p:spPr>
          <a:xfrm flipV="1">
            <a:off x="10446712" y="5082448"/>
            <a:ext cx="348285" cy="342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1" name="Rechteck 10">
            <a:extLst>
              <a:ext uri="{FF2B5EF4-FFF2-40B4-BE49-F238E27FC236}">
                <a16:creationId xmlns:a16="http://schemas.microsoft.com/office/drawing/2014/main" id="{10B94C53-AED9-0A0A-0481-A52D9C542D06}"/>
              </a:ext>
            </a:extLst>
          </p:cNvPr>
          <p:cNvSpPr>
            <a:spLocks/>
          </p:cNvSpPr>
          <p:nvPr userDrawn="1"/>
        </p:nvSpPr>
        <p:spPr>
          <a:xfrm flipV="1">
            <a:off x="11150598" y="2106326"/>
            <a:ext cx="348285" cy="342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22" name="Textplatzhalter 21">
            <a:extLst>
              <a:ext uri="{FF2B5EF4-FFF2-40B4-BE49-F238E27FC236}">
                <a16:creationId xmlns:a16="http://schemas.microsoft.com/office/drawing/2014/main" id="{2F509E3C-D375-D3CA-BF46-9F3243BE4FFB}"/>
              </a:ext>
            </a:extLst>
          </p:cNvPr>
          <p:cNvSpPr>
            <a:spLocks noGrp="1"/>
          </p:cNvSpPr>
          <p:nvPr>
            <p:ph type="body" sz="quarter" idx="10" hasCustomPrompt="1"/>
          </p:nvPr>
        </p:nvSpPr>
        <p:spPr>
          <a:xfrm>
            <a:off x="695325" y="3159999"/>
            <a:ext cx="7847012" cy="2824876"/>
          </a:xfrm>
        </p:spPr>
        <p:txBody>
          <a:bodyPr/>
          <a:lstStyle>
            <a:lvl1pPr>
              <a:defRPr/>
            </a:lvl1pPr>
          </a:lstStyle>
          <a:p>
            <a:pPr lvl="0"/>
            <a:r>
              <a:rPr lang="de-DE"/>
              <a:t>Calibri, 17pt </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8198907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chlussfolie Logic Violet">
    <p:bg>
      <p:bgPr>
        <a:solidFill>
          <a:schemeClr val="accent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31D14F-1544-2333-9F51-9A465B44E298}"/>
              </a:ext>
            </a:extLst>
          </p:cNvPr>
          <p:cNvSpPr>
            <a:spLocks noGrp="1"/>
          </p:cNvSpPr>
          <p:nvPr>
            <p:ph type="title" hasCustomPrompt="1"/>
          </p:nvPr>
        </p:nvSpPr>
        <p:spPr>
          <a:xfrm>
            <a:off x="695325" y="1897002"/>
            <a:ext cx="7847012" cy="830997"/>
          </a:xfrm>
        </p:spPr>
        <p:txBody>
          <a:bodyPr/>
          <a:lstStyle>
            <a:lvl1pPr>
              <a:defRPr/>
            </a:lvl1pPr>
          </a:lstStyle>
          <a:p>
            <a:r>
              <a:rPr lang="de-DE"/>
              <a:t>Vielen Dank!</a:t>
            </a:r>
          </a:p>
        </p:txBody>
      </p:sp>
      <p:grpSp>
        <p:nvGrpSpPr>
          <p:cNvPr id="5" name="Gruppieren 4">
            <a:extLst>
              <a:ext uri="{FF2B5EF4-FFF2-40B4-BE49-F238E27FC236}">
                <a16:creationId xmlns:a16="http://schemas.microsoft.com/office/drawing/2014/main" id="{6781C3AB-B578-41A7-27A5-10B2944A3631}"/>
              </a:ext>
            </a:extLst>
          </p:cNvPr>
          <p:cNvGrpSpPr/>
          <p:nvPr userDrawn="1"/>
        </p:nvGrpSpPr>
        <p:grpSpPr>
          <a:xfrm flipV="1">
            <a:off x="0" y="692150"/>
            <a:ext cx="1032043" cy="1035047"/>
            <a:chOff x="695323" y="4444142"/>
            <a:chExt cx="1032043" cy="1035047"/>
          </a:xfrm>
          <a:solidFill>
            <a:schemeClr val="bg1">
              <a:lumMod val="95000"/>
            </a:schemeClr>
          </a:solidFill>
        </p:grpSpPr>
        <p:sp>
          <p:nvSpPr>
            <p:cNvPr id="6" name="Rechteck 5">
              <a:extLst>
                <a:ext uri="{FF2B5EF4-FFF2-40B4-BE49-F238E27FC236}">
                  <a16:creationId xmlns:a16="http://schemas.microsoft.com/office/drawing/2014/main" id="{884C0489-5F3A-6B47-68C0-7598D1392865}"/>
                </a:ext>
              </a:extLst>
            </p:cNvPr>
            <p:cNvSpPr>
              <a:spLocks/>
            </p:cNvSpPr>
            <p:nvPr/>
          </p:nvSpPr>
          <p:spPr>
            <a:xfrm>
              <a:off x="1379081" y="5136289"/>
              <a:ext cx="348285" cy="3429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5FAF1CF6-1082-8FA4-1DB9-30D82D4E1240}"/>
                </a:ext>
              </a:extLst>
            </p:cNvPr>
            <p:cNvSpPr/>
            <p:nvPr/>
          </p:nvSpPr>
          <p:spPr>
            <a:xfrm>
              <a:off x="695323" y="4444142"/>
              <a:ext cx="692149" cy="69214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
        <p:nvSpPr>
          <p:cNvPr id="8" name="Freihandform: Form 7">
            <a:extLst>
              <a:ext uri="{FF2B5EF4-FFF2-40B4-BE49-F238E27FC236}">
                <a16:creationId xmlns:a16="http://schemas.microsoft.com/office/drawing/2014/main" id="{8A9B68BC-1A3D-C585-CB24-B53907B5A7DF}"/>
              </a:ext>
            </a:extLst>
          </p:cNvPr>
          <p:cNvSpPr>
            <a:spLocks/>
          </p:cNvSpPr>
          <p:nvPr userDrawn="1"/>
        </p:nvSpPr>
        <p:spPr>
          <a:xfrm rot="10800000" flipV="1">
            <a:off x="10109200" y="3"/>
            <a:ext cx="2082799" cy="2097085"/>
          </a:xfrm>
          <a:custGeom>
            <a:avLst/>
            <a:gdLst>
              <a:gd name="connsiteX0" fmla="*/ 2082799 w 2082799"/>
              <a:gd name="connsiteY0" fmla="*/ 0 h 2097085"/>
              <a:gd name="connsiteX1" fmla="*/ 0 w 2082799"/>
              <a:gd name="connsiteY1" fmla="*/ 0 h 2097085"/>
              <a:gd name="connsiteX2" fmla="*/ 0 w 2082799"/>
              <a:gd name="connsiteY2" fmla="*/ 2097085 h 2097085"/>
              <a:gd name="connsiteX3" fmla="*/ 695325 w 2082799"/>
              <a:gd name="connsiteY3" fmla="*/ 2097085 h 2097085"/>
              <a:gd name="connsiteX4" fmla="*/ 695325 w 2082799"/>
              <a:gd name="connsiteY4" fmla="*/ 1404938 h 2097085"/>
              <a:gd name="connsiteX5" fmla="*/ 1387474 w 2082799"/>
              <a:gd name="connsiteY5" fmla="*/ 1404938 h 2097085"/>
              <a:gd name="connsiteX6" fmla="*/ 1387474 w 2082799"/>
              <a:gd name="connsiteY6" fmla="*/ 2097085 h 2097085"/>
              <a:gd name="connsiteX7" fmla="*/ 2082799 w 2082799"/>
              <a:gd name="connsiteY7" fmla="*/ 2097085 h 2097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2799" h="2097085">
                <a:moveTo>
                  <a:pt x="2082799" y="0"/>
                </a:moveTo>
                <a:lnTo>
                  <a:pt x="0" y="0"/>
                </a:lnTo>
                <a:lnTo>
                  <a:pt x="0" y="2097085"/>
                </a:lnTo>
                <a:lnTo>
                  <a:pt x="695325" y="2097085"/>
                </a:lnTo>
                <a:lnTo>
                  <a:pt x="695325" y="1404938"/>
                </a:lnTo>
                <a:lnTo>
                  <a:pt x="1387474" y="1404938"/>
                </a:lnTo>
                <a:lnTo>
                  <a:pt x="1387474" y="2097085"/>
                </a:lnTo>
                <a:lnTo>
                  <a:pt x="2082799" y="2097085"/>
                </a:ln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9" name="Freihandform: Form 8">
            <a:extLst>
              <a:ext uri="{FF2B5EF4-FFF2-40B4-BE49-F238E27FC236}">
                <a16:creationId xmlns:a16="http://schemas.microsoft.com/office/drawing/2014/main" id="{F606B04D-F2EC-6355-3749-B2E5C4D17EFB}"/>
              </a:ext>
            </a:extLst>
          </p:cNvPr>
          <p:cNvSpPr>
            <a:spLocks/>
          </p:cNvSpPr>
          <p:nvPr userDrawn="1"/>
        </p:nvSpPr>
        <p:spPr>
          <a:xfrm rot="10800000" flipV="1">
            <a:off x="10109199" y="5434586"/>
            <a:ext cx="2082799" cy="1414176"/>
          </a:xfrm>
          <a:custGeom>
            <a:avLst/>
            <a:gdLst>
              <a:gd name="connsiteX0" fmla="*/ 1390652 w 2082799"/>
              <a:gd name="connsiteY0" fmla="*/ 0 h 1414176"/>
              <a:gd name="connsiteX1" fmla="*/ 0 w 2082799"/>
              <a:gd name="connsiteY1" fmla="*/ 0 h 1414176"/>
              <a:gd name="connsiteX2" fmla="*/ 0 w 2082799"/>
              <a:gd name="connsiteY2" fmla="*/ 1414176 h 1414176"/>
              <a:gd name="connsiteX3" fmla="*/ 2082799 w 2082799"/>
              <a:gd name="connsiteY3" fmla="*/ 1414176 h 1414176"/>
              <a:gd name="connsiteX4" fmla="*/ 2082799 w 2082799"/>
              <a:gd name="connsiteY4" fmla="*/ 692147 h 1414176"/>
              <a:gd name="connsiteX5" fmla="*/ 1390652 w 2082799"/>
              <a:gd name="connsiteY5" fmla="*/ 692147 h 14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2799" h="1414176">
                <a:moveTo>
                  <a:pt x="1390652" y="0"/>
                </a:moveTo>
                <a:lnTo>
                  <a:pt x="0" y="0"/>
                </a:lnTo>
                <a:lnTo>
                  <a:pt x="0" y="1414176"/>
                </a:lnTo>
                <a:lnTo>
                  <a:pt x="2082799" y="1414176"/>
                </a:lnTo>
                <a:lnTo>
                  <a:pt x="2082799" y="692147"/>
                </a:lnTo>
                <a:lnTo>
                  <a:pt x="1390652" y="692147"/>
                </a:ln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10" name="Rechteck 9">
            <a:extLst>
              <a:ext uri="{FF2B5EF4-FFF2-40B4-BE49-F238E27FC236}">
                <a16:creationId xmlns:a16="http://schemas.microsoft.com/office/drawing/2014/main" id="{352BE393-1BB0-79D8-4E9E-2080D247BFD3}"/>
              </a:ext>
            </a:extLst>
          </p:cNvPr>
          <p:cNvSpPr>
            <a:spLocks/>
          </p:cNvSpPr>
          <p:nvPr userDrawn="1"/>
        </p:nvSpPr>
        <p:spPr>
          <a:xfrm flipV="1">
            <a:off x="10446712" y="5082448"/>
            <a:ext cx="348285" cy="342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1" name="Rechteck 10">
            <a:extLst>
              <a:ext uri="{FF2B5EF4-FFF2-40B4-BE49-F238E27FC236}">
                <a16:creationId xmlns:a16="http://schemas.microsoft.com/office/drawing/2014/main" id="{10B94C53-AED9-0A0A-0481-A52D9C542D06}"/>
              </a:ext>
            </a:extLst>
          </p:cNvPr>
          <p:cNvSpPr>
            <a:spLocks/>
          </p:cNvSpPr>
          <p:nvPr userDrawn="1"/>
        </p:nvSpPr>
        <p:spPr>
          <a:xfrm flipV="1">
            <a:off x="11150598" y="2106326"/>
            <a:ext cx="348285" cy="342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22" name="Textplatzhalter 21">
            <a:extLst>
              <a:ext uri="{FF2B5EF4-FFF2-40B4-BE49-F238E27FC236}">
                <a16:creationId xmlns:a16="http://schemas.microsoft.com/office/drawing/2014/main" id="{2F509E3C-D375-D3CA-BF46-9F3243BE4FFB}"/>
              </a:ext>
            </a:extLst>
          </p:cNvPr>
          <p:cNvSpPr>
            <a:spLocks noGrp="1"/>
          </p:cNvSpPr>
          <p:nvPr>
            <p:ph type="body" sz="quarter" idx="10" hasCustomPrompt="1"/>
          </p:nvPr>
        </p:nvSpPr>
        <p:spPr>
          <a:xfrm>
            <a:off x="695325" y="3159999"/>
            <a:ext cx="7847012" cy="2824876"/>
          </a:xfrm>
        </p:spPr>
        <p:txBody>
          <a:bodyPr/>
          <a:lstStyle>
            <a:lvl1pPr>
              <a:defRPr/>
            </a:lvl1pPr>
          </a:lstStyle>
          <a:p>
            <a:pPr lvl="0"/>
            <a:r>
              <a:rPr lang="de-DE"/>
              <a:t>Calibri, 17pt </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5827282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chlussfolie Digital Pink">
    <p:bg>
      <p:bgPr>
        <a:solidFill>
          <a:schemeClr val="accent5"/>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31D14F-1544-2333-9F51-9A465B44E298}"/>
              </a:ext>
            </a:extLst>
          </p:cNvPr>
          <p:cNvSpPr>
            <a:spLocks noGrp="1"/>
          </p:cNvSpPr>
          <p:nvPr>
            <p:ph type="title" hasCustomPrompt="1"/>
          </p:nvPr>
        </p:nvSpPr>
        <p:spPr>
          <a:xfrm>
            <a:off x="695325" y="1897002"/>
            <a:ext cx="7847012" cy="830997"/>
          </a:xfrm>
        </p:spPr>
        <p:txBody>
          <a:bodyPr/>
          <a:lstStyle>
            <a:lvl1pPr>
              <a:defRPr/>
            </a:lvl1pPr>
          </a:lstStyle>
          <a:p>
            <a:r>
              <a:rPr lang="de-DE"/>
              <a:t>Vielen Dank!</a:t>
            </a:r>
          </a:p>
        </p:txBody>
      </p:sp>
      <p:grpSp>
        <p:nvGrpSpPr>
          <p:cNvPr id="5" name="Gruppieren 4">
            <a:extLst>
              <a:ext uri="{FF2B5EF4-FFF2-40B4-BE49-F238E27FC236}">
                <a16:creationId xmlns:a16="http://schemas.microsoft.com/office/drawing/2014/main" id="{6781C3AB-B578-41A7-27A5-10B2944A3631}"/>
              </a:ext>
            </a:extLst>
          </p:cNvPr>
          <p:cNvGrpSpPr/>
          <p:nvPr userDrawn="1"/>
        </p:nvGrpSpPr>
        <p:grpSpPr>
          <a:xfrm flipV="1">
            <a:off x="0" y="692150"/>
            <a:ext cx="1032043" cy="1035047"/>
            <a:chOff x="695323" y="4444142"/>
            <a:chExt cx="1032043" cy="1035047"/>
          </a:xfrm>
          <a:solidFill>
            <a:schemeClr val="bg1">
              <a:lumMod val="95000"/>
            </a:schemeClr>
          </a:solidFill>
        </p:grpSpPr>
        <p:sp>
          <p:nvSpPr>
            <p:cNvPr id="6" name="Rechteck 5">
              <a:extLst>
                <a:ext uri="{FF2B5EF4-FFF2-40B4-BE49-F238E27FC236}">
                  <a16:creationId xmlns:a16="http://schemas.microsoft.com/office/drawing/2014/main" id="{884C0489-5F3A-6B47-68C0-7598D1392865}"/>
                </a:ext>
              </a:extLst>
            </p:cNvPr>
            <p:cNvSpPr>
              <a:spLocks/>
            </p:cNvSpPr>
            <p:nvPr/>
          </p:nvSpPr>
          <p:spPr>
            <a:xfrm>
              <a:off x="1379081" y="5136289"/>
              <a:ext cx="348285" cy="3429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5FAF1CF6-1082-8FA4-1DB9-30D82D4E1240}"/>
                </a:ext>
              </a:extLst>
            </p:cNvPr>
            <p:cNvSpPr/>
            <p:nvPr/>
          </p:nvSpPr>
          <p:spPr>
            <a:xfrm>
              <a:off x="695323" y="4444142"/>
              <a:ext cx="692149" cy="69214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
        <p:nvSpPr>
          <p:cNvPr id="8" name="Freihandform: Form 7">
            <a:extLst>
              <a:ext uri="{FF2B5EF4-FFF2-40B4-BE49-F238E27FC236}">
                <a16:creationId xmlns:a16="http://schemas.microsoft.com/office/drawing/2014/main" id="{8A9B68BC-1A3D-C585-CB24-B53907B5A7DF}"/>
              </a:ext>
            </a:extLst>
          </p:cNvPr>
          <p:cNvSpPr>
            <a:spLocks/>
          </p:cNvSpPr>
          <p:nvPr userDrawn="1"/>
        </p:nvSpPr>
        <p:spPr>
          <a:xfrm rot="10800000" flipV="1">
            <a:off x="10109200" y="3"/>
            <a:ext cx="2082799" cy="2097085"/>
          </a:xfrm>
          <a:custGeom>
            <a:avLst/>
            <a:gdLst>
              <a:gd name="connsiteX0" fmla="*/ 2082799 w 2082799"/>
              <a:gd name="connsiteY0" fmla="*/ 0 h 2097085"/>
              <a:gd name="connsiteX1" fmla="*/ 0 w 2082799"/>
              <a:gd name="connsiteY1" fmla="*/ 0 h 2097085"/>
              <a:gd name="connsiteX2" fmla="*/ 0 w 2082799"/>
              <a:gd name="connsiteY2" fmla="*/ 2097085 h 2097085"/>
              <a:gd name="connsiteX3" fmla="*/ 695325 w 2082799"/>
              <a:gd name="connsiteY3" fmla="*/ 2097085 h 2097085"/>
              <a:gd name="connsiteX4" fmla="*/ 695325 w 2082799"/>
              <a:gd name="connsiteY4" fmla="*/ 1404938 h 2097085"/>
              <a:gd name="connsiteX5" fmla="*/ 1387474 w 2082799"/>
              <a:gd name="connsiteY5" fmla="*/ 1404938 h 2097085"/>
              <a:gd name="connsiteX6" fmla="*/ 1387474 w 2082799"/>
              <a:gd name="connsiteY6" fmla="*/ 2097085 h 2097085"/>
              <a:gd name="connsiteX7" fmla="*/ 2082799 w 2082799"/>
              <a:gd name="connsiteY7" fmla="*/ 2097085 h 2097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2799" h="2097085">
                <a:moveTo>
                  <a:pt x="2082799" y="0"/>
                </a:moveTo>
                <a:lnTo>
                  <a:pt x="0" y="0"/>
                </a:lnTo>
                <a:lnTo>
                  <a:pt x="0" y="2097085"/>
                </a:lnTo>
                <a:lnTo>
                  <a:pt x="695325" y="2097085"/>
                </a:lnTo>
                <a:lnTo>
                  <a:pt x="695325" y="1404938"/>
                </a:lnTo>
                <a:lnTo>
                  <a:pt x="1387474" y="1404938"/>
                </a:lnTo>
                <a:lnTo>
                  <a:pt x="1387474" y="2097085"/>
                </a:lnTo>
                <a:lnTo>
                  <a:pt x="2082799" y="2097085"/>
                </a:ln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9" name="Freihandform: Form 8">
            <a:extLst>
              <a:ext uri="{FF2B5EF4-FFF2-40B4-BE49-F238E27FC236}">
                <a16:creationId xmlns:a16="http://schemas.microsoft.com/office/drawing/2014/main" id="{F606B04D-F2EC-6355-3749-B2E5C4D17EFB}"/>
              </a:ext>
            </a:extLst>
          </p:cNvPr>
          <p:cNvSpPr>
            <a:spLocks/>
          </p:cNvSpPr>
          <p:nvPr userDrawn="1"/>
        </p:nvSpPr>
        <p:spPr>
          <a:xfrm rot="10800000" flipV="1">
            <a:off x="10109199" y="5434586"/>
            <a:ext cx="2082799" cy="1414176"/>
          </a:xfrm>
          <a:custGeom>
            <a:avLst/>
            <a:gdLst>
              <a:gd name="connsiteX0" fmla="*/ 1390652 w 2082799"/>
              <a:gd name="connsiteY0" fmla="*/ 0 h 1414176"/>
              <a:gd name="connsiteX1" fmla="*/ 0 w 2082799"/>
              <a:gd name="connsiteY1" fmla="*/ 0 h 1414176"/>
              <a:gd name="connsiteX2" fmla="*/ 0 w 2082799"/>
              <a:gd name="connsiteY2" fmla="*/ 1414176 h 1414176"/>
              <a:gd name="connsiteX3" fmla="*/ 2082799 w 2082799"/>
              <a:gd name="connsiteY3" fmla="*/ 1414176 h 1414176"/>
              <a:gd name="connsiteX4" fmla="*/ 2082799 w 2082799"/>
              <a:gd name="connsiteY4" fmla="*/ 692147 h 1414176"/>
              <a:gd name="connsiteX5" fmla="*/ 1390652 w 2082799"/>
              <a:gd name="connsiteY5" fmla="*/ 692147 h 14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2799" h="1414176">
                <a:moveTo>
                  <a:pt x="1390652" y="0"/>
                </a:moveTo>
                <a:lnTo>
                  <a:pt x="0" y="0"/>
                </a:lnTo>
                <a:lnTo>
                  <a:pt x="0" y="1414176"/>
                </a:lnTo>
                <a:lnTo>
                  <a:pt x="2082799" y="1414176"/>
                </a:lnTo>
                <a:lnTo>
                  <a:pt x="2082799" y="692147"/>
                </a:lnTo>
                <a:lnTo>
                  <a:pt x="1390652" y="692147"/>
                </a:ln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10" name="Rechteck 9">
            <a:extLst>
              <a:ext uri="{FF2B5EF4-FFF2-40B4-BE49-F238E27FC236}">
                <a16:creationId xmlns:a16="http://schemas.microsoft.com/office/drawing/2014/main" id="{352BE393-1BB0-79D8-4E9E-2080D247BFD3}"/>
              </a:ext>
            </a:extLst>
          </p:cNvPr>
          <p:cNvSpPr>
            <a:spLocks/>
          </p:cNvSpPr>
          <p:nvPr userDrawn="1"/>
        </p:nvSpPr>
        <p:spPr>
          <a:xfrm flipV="1">
            <a:off x="10446712" y="5082448"/>
            <a:ext cx="348285" cy="342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1" name="Rechteck 10">
            <a:extLst>
              <a:ext uri="{FF2B5EF4-FFF2-40B4-BE49-F238E27FC236}">
                <a16:creationId xmlns:a16="http://schemas.microsoft.com/office/drawing/2014/main" id="{10B94C53-AED9-0A0A-0481-A52D9C542D06}"/>
              </a:ext>
            </a:extLst>
          </p:cNvPr>
          <p:cNvSpPr>
            <a:spLocks/>
          </p:cNvSpPr>
          <p:nvPr userDrawn="1"/>
        </p:nvSpPr>
        <p:spPr>
          <a:xfrm flipV="1">
            <a:off x="11150598" y="2106326"/>
            <a:ext cx="348285" cy="342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22" name="Textplatzhalter 21">
            <a:extLst>
              <a:ext uri="{FF2B5EF4-FFF2-40B4-BE49-F238E27FC236}">
                <a16:creationId xmlns:a16="http://schemas.microsoft.com/office/drawing/2014/main" id="{2F509E3C-D375-D3CA-BF46-9F3243BE4FFB}"/>
              </a:ext>
            </a:extLst>
          </p:cNvPr>
          <p:cNvSpPr>
            <a:spLocks noGrp="1"/>
          </p:cNvSpPr>
          <p:nvPr>
            <p:ph type="body" sz="quarter" idx="10" hasCustomPrompt="1"/>
          </p:nvPr>
        </p:nvSpPr>
        <p:spPr>
          <a:xfrm>
            <a:off x="695325" y="3159999"/>
            <a:ext cx="7847012" cy="2824876"/>
          </a:xfrm>
        </p:spPr>
        <p:txBody>
          <a:bodyPr/>
          <a:lstStyle>
            <a:lvl1pPr>
              <a:defRPr/>
            </a:lvl1pPr>
          </a:lstStyle>
          <a:p>
            <a:pPr lvl="0"/>
            <a:r>
              <a:rPr lang="de-DE"/>
              <a:t>Calibri, 17pt </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67875104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chlussfolie Signal Cora">
    <p:bg>
      <p:bgPr>
        <a:solidFill>
          <a:schemeClr val="accent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31D14F-1544-2333-9F51-9A465B44E298}"/>
              </a:ext>
            </a:extLst>
          </p:cNvPr>
          <p:cNvSpPr>
            <a:spLocks noGrp="1"/>
          </p:cNvSpPr>
          <p:nvPr>
            <p:ph type="title" hasCustomPrompt="1"/>
          </p:nvPr>
        </p:nvSpPr>
        <p:spPr>
          <a:xfrm>
            <a:off x="695325" y="1897002"/>
            <a:ext cx="7847012" cy="830997"/>
          </a:xfrm>
        </p:spPr>
        <p:txBody>
          <a:bodyPr/>
          <a:lstStyle>
            <a:lvl1pPr>
              <a:defRPr/>
            </a:lvl1pPr>
          </a:lstStyle>
          <a:p>
            <a:r>
              <a:rPr lang="de-DE"/>
              <a:t>Vielen Dank!</a:t>
            </a:r>
          </a:p>
        </p:txBody>
      </p:sp>
      <p:grpSp>
        <p:nvGrpSpPr>
          <p:cNvPr id="5" name="Gruppieren 4">
            <a:extLst>
              <a:ext uri="{FF2B5EF4-FFF2-40B4-BE49-F238E27FC236}">
                <a16:creationId xmlns:a16="http://schemas.microsoft.com/office/drawing/2014/main" id="{6781C3AB-B578-41A7-27A5-10B2944A3631}"/>
              </a:ext>
            </a:extLst>
          </p:cNvPr>
          <p:cNvGrpSpPr/>
          <p:nvPr userDrawn="1"/>
        </p:nvGrpSpPr>
        <p:grpSpPr>
          <a:xfrm flipV="1">
            <a:off x="0" y="692150"/>
            <a:ext cx="1032043" cy="1035047"/>
            <a:chOff x="695323" y="4444142"/>
            <a:chExt cx="1032043" cy="1035047"/>
          </a:xfrm>
          <a:solidFill>
            <a:schemeClr val="bg1">
              <a:lumMod val="95000"/>
            </a:schemeClr>
          </a:solidFill>
        </p:grpSpPr>
        <p:sp>
          <p:nvSpPr>
            <p:cNvPr id="6" name="Rechteck 5">
              <a:extLst>
                <a:ext uri="{FF2B5EF4-FFF2-40B4-BE49-F238E27FC236}">
                  <a16:creationId xmlns:a16="http://schemas.microsoft.com/office/drawing/2014/main" id="{884C0489-5F3A-6B47-68C0-7598D1392865}"/>
                </a:ext>
              </a:extLst>
            </p:cNvPr>
            <p:cNvSpPr>
              <a:spLocks/>
            </p:cNvSpPr>
            <p:nvPr/>
          </p:nvSpPr>
          <p:spPr>
            <a:xfrm>
              <a:off x="1379081" y="5136289"/>
              <a:ext cx="348285" cy="3429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5FAF1CF6-1082-8FA4-1DB9-30D82D4E1240}"/>
                </a:ext>
              </a:extLst>
            </p:cNvPr>
            <p:cNvSpPr/>
            <p:nvPr/>
          </p:nvSpPr>
          <p:spPr>
            <a:xfrm>
              <a:off x="695323" y="4444142"/>
              <a:ext cx="692149" cy="69214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
        <p:nvSpPr>
          <p:cNvPr id="8" name="Freihandform: Form 7">
            <a:extLst>
              <a:ext uri="{FF2B5EF4-FFF2-40B4-BE49-F238E27FC236}">
                <a16:creationId xmlns:a16="http://schemas.microsoft.com/office/drawing/2014/main" id="{8A9B68BC-1A3D-C585-CB24-B53907B5A7DF}"/>
              </a:ext>
            </a:extLst>
          </p:cNvPr>
          <p:cNvSpPr>
            <a:spLocks/>
          </p:cNvSpPr>
          <p:nvPr userDrawn="1"/>
        </p:nvSpPr>
        <p:spPr>
          <a:xfrm rot="10800000" flipV="1">
            <a:off x="10109200" y="3"/>
            <a:ext cx="2082799" cy="2097085"/>
          </a:xfrm>
          <a:custGeom>
            <a:avLst/>
            <a:gdLst>
              <a:gd name="connsiteX0" fmla="*/ 2082799 w 2082799"/>
              <a:gd name="connsiteY0" fmla="*/ 0 h 2097085"/>
              <a:gd name="connsiteX1" fmla="*/ 0 w 2082799"/>
              <a:gd name="connsiteY1" fmla="*/ 0 h 2097085"/>
              <a:gd name="connsiteX2" fmla="*/ 0 w 2082799"/>
              <a:gd name="connsiteY2" fmla="*/ 2097085 h 2097085"/>
              <a:gd name="connsiteX3" fmla="*/ 695325 w 2082799"/>
              <a:gd name="connsiteY3" fmla="*/ 2097085 h 2097085"/>
              <a:gd name="connsiteX4" fmla="*/ 695325 w 2082799"/>
              <a:gd name="connsiteY4" fmla="*/ 1404938 h 2097085"/>
              <a:gd name="connsiteX5" fmla="*/ 1387474 w 2082799"/>
              <a:gd name="connsiteY5" fmla="*/ 1404938 h 2097085"/>
              <a:gd name="connsiteX6" fmla="*/ 1387474 w 2082799"/>
              <a:gd name="connsiteY6" fmla="*/ 2097085 h 2097085"/>
              <a:gd name="connsiteX7" fmla="*/ 2082799 w 2082799"/>
              <a:gd name="connsiteY7" fmla="*/ 2097085 h 2097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2799" h="2097085">
                <a:moveTo>
                  <a:pt x="2082799" y="0"/>
                </a:moveTo>
                <a:lnTo>
                  <a:pt x="0" y="0"/>
                </a:lnTo>
                <a:lnTo>
                  <a:pt x="0" y="2097085"/>
                </a:lnTo>
                <a:lnTo>
                  <a:pt x="695325" y="2097085"/>
                </a:lnTo>
                <a:lnTo>
                  <a:pt x="695325" y="1404938"/>
                </a:lnTo>
                <a:lnTo>
                  <a:pt x="1387474" y="1404938"/>
                </a:lnTo>
                <a:lnTo>
                  <a:pt x="1387474" y="2097085"/>
                </a:lnTo>
                <a:lnTo>
                  <a:pt x="2082799" y="2097085"/>
                </a:ln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9" name="Freihandform: Form 8">
            <a:extLst>
              <a:ext uri="{FF2B5EF4-FFF2-40B4-BE49-F238E27FC236}">
                <a16:creationId xmlns:a16="http://schemas.microsoft.com/office/drawing/2014/main" id="{F606B04D-F2EC-6355-3749-B2E5C4D17EFB}"/>
              </a:ext>
            </a:extLst>
          </p:cNvPr>
          <p:cNvSpPr>
            <a:spLocks/>
          </p:cNvSpPr>
          <p:nvPr userDrawn="1"/>
        </p:nvSpPr>
        <p:spPr>
          <a:xfrm rot="10800000" flipV="1">
            <a:off x="10109199" y="5434586"/>
            <a:ext cx="2082799" cy="1414176"/>
          </a:xfrm>
          <a:custGeom>
            <a:avLst/>
            <a:gdLst>
              <a:gd name="connsiteX0" fmla="*/ 1390652 w 2082799"/>
              <a:gd name="connsiteY0" fmla="*/ 0 h 1414176"/>
              <a:gd name="connsiteX1" fmla="*/ 0 w 2082799"/>
              <a:gd name="connsiteY1" fmla="*/ 0 h 1414176"/>
              <a:gd name="connsiteX2" fmla="*/ 0 w 2082799"/>
              <a:gd name="connsiteY2" fmla="*/ 1414176 h 1414176"/>
              <a:gd name="connsiteX3" fmla="*/ 2082799 w 2082799"/>
              <a:gd name="connsiteY3" fmla="*/ 1414176 h 1414176"/>
              <a:gd name="connsiteX4" fmla="*/ 2082799 w 2082799"/>
              <a:gd name="connsiteY4" fmla="*/ 692147 h 1414176"/>
              <a:gd name="connsiteX5" fmla="*/ 1390652 w 2082799"/>
              <a:gd name="connsiteY5" fmla="*/ 692147 h 14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2799" h="1414176">
                <a:moveTo>
                  <a:pt x="1390652" y="0"/>
                </a:moveTo>
                <a:lnTo>
                  <a:pt x="0" y="0"/>
                </a:lnTo>
                <a:lnTo>
                  <a:pt x="0" y="1414176"/>
                </a:lnTo>
                <a:lnTo>
                  <a:pt x="2082799" y="1414176"/>
                </a:lnTo>
                <a:lnTo>
                  <a:pt x="2082799" y="692147"/>
                </a:lnTo>
                <a:lnTo>
                  <a:pt x="1390652" y="692147"/>
                </a:ln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10" name="Rechteck 9">
            <a:extLst>
              <a:ext uri="{FF2B5EF4-FFF2-40B4-BE49-F238E27FC236}">
                <a16:creationId xmlns:a16="http://schemas.microsoft.com/office/drawing/2014/main" id="{352BE393-1BB0-79D8-4E9E-2080D247BFD3}"/>
              </a:ext>
            </a:extLst>
          </p:cNvPr>
          <p:cNvSpPr>
            <a:spLocks/>
          </p:cNvSpPr>
          <p:nvPr userDrawn="1"/>
        </p:nvSpPr>
        <p:spPr>
          <a:xfrm flipV="1">
            <a:off x="10446712" y="5082448"/>
            <a:ext cx="348285" cy="342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1" name="Rechteck 10">
            <a:extLst>
              <a:ext uri="{FF2B5EF4-FFF2-40B4-BE49-F238E27FC236}">
                <a16:creationId xmlns:a16="http://schemas.microsoft.com/office/drawing/2014/main" id="{10B94C53-AED9-0A0A-0481-A52D9C542D06}"/>
              </a:ext>
            </a:extLst>
          </p:cNvPr>
          <p:cNvSpPr>
            <a:spLocks/>
          </p:cNvSpPr>
          <p:nvPr userDrawn="1"/>
        </p:nvSpPr>
        <p:spPr>
          <a:xfrm flipV="1">
            <a:off x="11150598" y="2106326"/>
            <a:ext cx="348285" cy="342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22" name="Textplatzhalter 21">
            <a:extLst>
              <a:ext uri="{FF2B5EF4-FFF2-40B4-BE49-F238E27FC236}">
                <a16:creationId xmlns:a16="http://schemas.microsoft.com/office/drawing/2014/main" id="{2F509E3C-D375-D3CA-BF46-9F3243BE4FFB}"/>
              </a:ext>
            </a:extLst>
          </p:cNvPr>
          <p:cNvSpPr>
            <a:spLocks noGrp="1"/>
          </p:cNvSpPr>
          <p:nvPr>
            <p:ph type="body" sz="quarter" idx="10" hasCustomPrompt="1"/>
          </p:nvPr>
        </p:nvSpPr>
        <p:spPr>
          <a:xfrm>
            <a:off x="695325" y="3159999"/>
            <a:ext cx="7847012" cy="2824876"/>
          </a:xfrm>
        </p:spPr>
        <p:txBody>
          <a:bodyPr/>
          <a:lstStyle>
            <a:lvl1pPr>
              <a:defRPr/>
            </a:lvl1pPr>
          </a:lstStyle>
          <a:p>
            <a:pPr lvl="0"/>
            <a:r>
              <a:rPr lang="de-DE"/>
              <a:t>Calibri, 17pt </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07108847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chlussfolie mit Bild Insight Blue">
    <p:bg>
      <p:bgPr>
        <a:solidFill>
          <a:schemeClr val="bg2"/>
        </a:solidFill>
        <a:effectLst/>
      </p:bgPr>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B91B7FD2-1489-6EB5-B212-D20207844BD1}"/>
              </a:ext>
            </a:extLst>
          </p:cNvPr>
          <p:cNvGraphicFramePr>
            <a:graphicFrameLocks noChangeAspect="1"/>
          </p:cNvGraphicFramePr>
          <p:nvPr userDrawn="1">
            <p:custDataLst>
              <p:tags r:id="rId1"/>
            </p:custDataLst>
            <p:extLst>
              <p:ext uri="{D42A27DB-BD31-4B8C-83A1-F6EECF244321}">
                <p14:modId xmlns:p14="http://schemas.microsoft.com/office/powerpoint/2010/main" val="32642083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9" name="think-cell data - do not delete" hidden="1">
                        <a:extLst>
                          <a:ext uri="{FF2B5EF4-FFF2-40B4-BE49-F238E27FC236}">
                            <a16:creationId xmlns:a16="http://schemas.microsoft.com/office/drawing/2014/main" id="{B91B7FD2-1489-6EB5-B212-D20207844BD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7C31D14F-1544-2333-9F51-9A465B44E298}"/>
              </a:ext>
            </a:extLst>
          </p:cNvPr>
          <p:cNvSpPr>
            <a:spLocks noGrp="1"/>
          </p:cNvSpPr>
          <p:nvPr>
            <p:ph type="title" hasCustomPrompt="1"/>
          </p:nvPr>
        </p:nvSpPr>
        <p:spPr>
          <a:xfrm>
            <a:off x="695324" y="1897002"/>
            <a:ext cx="5148677" cy="830997"/>
          </a:xfrm>
        </p:spPr>
        <p:txBody>
          <a:bodyPr vert="horz"/>
          <a:lstStyle>
            <a:lvl1pPr>
              <a:defRPr/>
            </a:lvl1pPr>
          </a:lstStyle>
          <a:p>
            <a:r>
              <a:rPr lang="de-DE"/>
              <a:t>Vielen Dank!</a:t>
            </a:r>
          </a:p>
        </p:txBody>
      </p:sp>
      <p:sp>
        <p:nvSpPr>
          <p:cNvPr id="22" name="Textplatzhalter 21">
            <a:extLst>
              <a:ext uri="{FF2B5EF4-FFF2-40B4-BE49-F238E27FC236}">
                <a16:creationId xmlns:a16="http://schemas.microsoft.com/office/drawing/2014/main" id="{2F509E3C-D375-D3CA-BF46-9F3243BE4FFB}"/>
              </a:ext>
            </a:extLst>
          </p:cNvPr>
          <p:cNvSpPr>
            <a:spLocks noGrp="1"/>
          </p:cNvSpPr>
          <p:nvPr>
            <p:ph type="body" sz="quarter" idx="10" hasCustomPrompt="1"/>
          </p:nvPr>
        </p:nvSpPr>
        <p:spPr>
          <a:xfrm>
            <a:off x="695324" y="3159999"/>
            <a:ext cx="5148677" cy="2824876"/>
          </a:xfrm>
        </p:spPr>
        <p:txBody>
          <a:bodyPr/>
          <a:lstStyle>
            <a:lvl1pPr>
              <a:defRPr/>
            </a:lvl1pPr>
          </a:lstStyle>
          <a:p>
            <a:pPr lvl="0"/>
            <a:r>
              <a:rPr lang="de-DE"/>
              <a:t>Calibri, 17pt </a:t>
            </a:r>
          </a:p>
          <a:p>
            <a:pPr lvl="1"/>
            <a:r>
              <a:rPr lang="de-DE"/>
              <a:t>Zweite Ebene</a:t>
            </a:r>
          </a:p>
          <a:p>
            <a:pPr lvl="2"/>
            <a:r>
              <a:rPr lang="de-DE"/>
              <a:t>Dritte Ebene</a:t>
            </a:r>
          </a:p>
          <a:p>
            <a:pPr lvl="3"/>
            <a:r>
              <a:rPr lang="de-DE"/>
              <a:t>Vierte Ebene</a:t>
            </a:r>
          </a:p>
          <a:p>
            <a:pPr lvl="4"/>
            <a:r>
              <a:rPr lang="de-DE"/>
              <a:t>Fünfte Ebene</a:t>
            </a:r>
          </a:p>
        </p:txBody>
      </p:sp>
      <p:sp>
        <p:nvSpPr>
          <p:cNvPr id="18" name="Freihandform: Form 17">
            <a:extLst>
              <a:ext uri="{FF2B5EF4-FFF2-40B4-BE49-F238E27FC236}">
                <a16:creationId xmlns:a16="http://schemas.microsoft.com/office/drawing/2014/main" id="{B6D0C6D9-7107-4E6C-BD23-B2EF0A9A4A00}"/>
              </a:ext>
            </a:extLst>
          </p:cNvPr>
          <p:cNvSpPr>
            <a:spLocks/>
          </p:cNvSpPr>
          <p:nvPr userDrawn="1"/>
        </p:nvSpPr>
        <p:spPr>
          <a:xfrm rot="16200000" flipV="1">
            <a:off x="7049799" y="1699419"/>
            <a:ext cx="6841616" cy="3457071"/>
          </a:xfrm>
          <a:custGeom>
            <a:avLst/>
            <a:gdLst>
              <a:gd name="connsiteX0" fmla="*/ 1414176 w 6841616"/>
              <a:gd name="connsiteY0" fmla="*/ 2764923 h 3457071"/>
              <a:gd name="connsiteX1" fmla="*/ 1414176 w 6841616"/>
              <a:gd name="connsiteY1" fmla="*/ 1374271 h 3457071"/>
              <a:gd name="connsiteX2" fmla="*/ 0 w 6841616"/>
              <a:gd name="connsiteY2" fmla="*/ 1374271 h 3457071"/>
              <a:gd name="connsiteX3" fmla="*/ 0 w 6841616"/>
              <a:gd name="connsiteY3" fmla="*/ 3457071 h 3457071"/>
              <a:gd name="connsiteX4" fmla="*/ 682913 w 6841616"/>
              <a:gd name="connsiteY4" fmla="*/ 3457071 h 3457071"/>
              <a:gd name="connsiteX5" fmla="*/ 682913 w 6841616"/>
              <a:gd name="connsiteY5" fmla="*/ 2763043 h 3457071"/>
              <a:gd name="connsiteX6" fmla="*/ 1413163 w 6841616"/>
              <a:gd name="connsiteY6" fmla="*/ 2763043 h 3457071"/>
              <a:gd name="connsiteX7" fmla="*/ 1413163 w 6841616"/>
              <a:gd name="connsiteY7" fmla="*/ 2764923 h 3457071"/>
              <a:gd name="connsiteX8" fmla="*/ 1766314 w 6841616"/>
              <a:gd name="connsiteY8" fmla="*/ 3119557 h 3457071"/>
              <a:gd name="connsiteX9" fmla="*/ 1766314 w 6841616"/>
              <a:gd name="connsiteY9" fmla="*/ 2771273 h 3457071"/>
              <a:gd name="connsiteX10" fmla="*/ 1423414 w 6841616"/>
              <a:gd name="connsiteY10" fmla="*/ 2771273 h 3457071"/>
              <a:gd name="connsiteX11" fmla="*/ 1423414 w 6841616"/>
              <a:gd name="connsiteY11" fmla="*/ 3119557 h 3457071"/>
              <a:gd name="connsiteX12" fmla="*/ 6841616 w 6841616"/>
              <a:gd name="connsiteY12" fmla="*/ 2097086 h 3457071"/>
              <a:gd name="connsiteX13" fmla="*/ 6841616 w 6841616"/>
              <a:gd name="connsiteY13" fmla="*/ 1 h 3457071"/>
              <a:gd name="connsiteX14" fmla="*/ 4758817 w 6841616"/>
              <a:gd name="connsiteY14" fmla="*/ 0 h 3457071"/>
              <a:gd name="connsiteX15" fmla="*/ 4758817 w 6841616"/>
              <a:gd name="connsiteY15" fmla="*/ 2097086 h 3457071"/>
              <a:gd name="connsiteX16" fmla="*/ 5454142 w 6841616"/>
              <a:gd name="connsiteY16" fmla="*/ 2097086 h 3457071"/>
              <a:gd name="connsiteX17" fmla="*/ 5454142 w 6841616"/>
              <a:gd name="connsiteY17" fmla="*/ 1404938 h 3457071"/>
              <a:gd name="connsiteX18" fmla="*/ 6146291 w 6841616"/>
              <a:gd name="connsiteY18" fmla="*/ 1404939 h 3457071"/>
              <a:gd name="connsiteX19" fmla="*/ 6146291 w 6841616"/>
              <a:gd name="connsiteY19" fmla="*/ 2097086 h 345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41616" h="3457071">
                <a:moveTo>
                  <a:pt x="1414176" y="2764923"/>
                </a:moveTo>
                <a:lnTo>
                  <a:pt x="1414176" y="1374271"/>
                </a:lnTo>
                <a:lnTo>
                  <a:pt x="0" y="1374271"/>
                </a:lnTo>
                <a:lnTo>
                  <a:pt x="0" y="3457071"/>
                </a:lnTo>
                <a:lnTo>
                  <a:pt x="682913" y="3457071"/>
                </a:lnTo>
                <a:lnTo>
                  <a:pt x="682913" y="2763043"/>
                </a:lnTo>
                <a:lnTo>
                  <a:pt x="1413163" y="2763043"/>
                </a:lnTo>
                <a:lnTo>
                  <a:pt x="1413163" y="2764923"/>
                </a:lnTo>
                <a:close/>
                <a:moveTo>
                  <a:pt x="1766314" y="3119557"/>
                </a:moveTo>
                <a:lnTo>
                  <a:pt x="1766314" y="2771273"/>
                </a:lnTo>
                <a:lnTo>
                  <a:pt x="1423414" y="2771273"/>
                </a:lnTo>
                <a:lnTo>
                  <a:pt x="1423414" y="3119557"/>
                </a:lnTo>
                <a:close/>
                <a:moveTo>
                  <a:pt x="6841616" y="2097086"/>
                </a:moveTo>
                <a:lnTo>
                  <a:pt x="6841616" y="1"/>
                </a:lnTo>
                <a:lnTo>
                  <a:pt x="4758817" y="0"/>
                </a:lnTo>
                <a:lnTo>
                  <a:pt x="4758817" y="2097086"/>
                </a:lnTo>
                <a:lnTo>
                  <a:pt x="5454142" y="2097086"/>
                </a:lnTo>
                <a:lnTo>
                  <a:pt x="5454142" y="1404938"/>
                </a:lnTo>
                <a:lnTo>
                  <a:pt x="6146291" y="1404939"/>
                </a:lnTo>
                <a:lnTo>
                  <a:pt x="6146291" y="2097086"/>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21" name="Bildplatzhalter 20">
            <a:extLst>
              <a:ext uri="{FF2B5EF4-FFF2-40B4-BE49-F238E27FC236}">
                <a16:creationId xmlns:a16="http://schemas.microsoft.com/office/drawing/2014/main" id="{CF5B5648-9F99-2DC6-5A9B-498EA89D12DA}"/>
              </a:ext>
            </a:extLst>
          </p:cNvPr>
          <p:cNvSpPr>
            <a:spLocks noGrp="1"/>
          </p:cNvSpPr>
          <p:nvPr>
            <p:ph type="pic" sz="quarter" idx="11" hasCustomPrompt="1"/>
          </p:nvPr>
        </p:nvSpPr>
        <p:spPr>
          <a:xfrm>
            <a:off x="6276002" y="692150"/>
            <a:ext cx="5220674" cy="5473700"/>
          </a:xfrm>
          <a:custGeom>
            <a:avLst/>
            <a:gdLst>
              <a:gd name="connsiteX0" fmla="*/ 2803584 w 5220674"/>
              <a:gd name="connsiteY0" fmla="*/ 4390299 h 5473700"/>
              <a:gd name="connsiteX1" fmla="*/ 2803584 w 5220674"/>
              <a:gd name="connsiteY1" fmla="*/ 4733199 h 5473700"/>
              <a:gd name="connsiteX2" fmla="*/ 3151868 w 5220674"/>
              <a:gd name="connsiteY2" fmla="*/ 4733199 h 5473700"/>
              <a:gd name="connsiteX3" fmla="*/ 3151868 w 5220674"/>
              <a:gd name="connsiteY3" fmla="*/ 4390299 h 5473700"/>
              <a:gd name="connsiteX4" fmla="*/ 85792 w 5220674"/>
              <a:gd name="connsiteY4" fmla="*/ 0 h 5473700"/>
              <a:gd name="connsiteX5" fmla="*/ 221931 w 5220674"/>
              <a:gd name="connsiteY5" fmla="*/ 0 h 5473700"/>
              <a:gd name="connsiteX6" fmla="*/ 606357 w 5220674"/>
              <a:gd name="connsiteY6" fmla="*/ 0 h 5473700"/>
              <a:gd name="connsiteX7" fmla="*/ 3826054 w 5220674"/>
              <a:gd name="connsiteY7" fmla="*/ 0 h 5473700"/>
              <a:gd name="connsiteX8" fmla="*/ 3826054 w 5220674"/>
              <a:gd name="connsiteY8" fmla="*/ 10322 h 5473700"/>
              <a:gd name="connsiteX9" fmla="*/ 4518201 w 5220674"/>
              <a:gd name="connsiteY9" fmla="*/ 10322 h 5473700"/>
              <a:gd name="connsiteX10" fmla="*/ 4518202 w 5220674"/>
              <a:gd name="connsiteY10" fmla="*/ 702471 h 5473700"/>
              <a:gd name="connsiteX11" fmla="*/ 3826054 w 5220674"/>
              <a:gd name="connsiteY11" fmla="*/ 702471 h 5473700"/>
              <a:gd name="connsiteX12" fmla="*/ 3826054 w 5220674"/>
              <a:gd name="connsiteY12" fmla="*/ 1397796 h 5473700"/>
              <a:gd name="connsiteX13" fmla="*/ 5220674 w 5220674"/>
              <a:gd name="connsiteY13" fmla="*/ 1397796 h 5473700"/>
              <a:gd name="connsiteX14" fmla="*/ 5220674 w 5220674"/>
              <a:gd name="connsiteY14" fmla="*/ 4811902 h 5473700"/>
              <a:gd name="connsiteX15" fmla="*/ 5220674 w 5220674"/>
              <a:gd name="connsiteY15" fmla="*/ 5251769 h 5473700"/>
              <a:gd name="connsiteX16" fmla="*/ 5220674 w 5220674"/>
              <a:gd name="connsiteY16" fmla="*/ 5387908 h 5473700"/>
              <a:gd name="connsiteX17" fmla="*/ 5134882 w 5220674"/>
              <a:gd name="connsiteY17" fmla="*/ 5473700 h 5473700"/>
              <a:gd name="connsiteX18" fmla="*/ 4998743 w 5220674"/>
              <a:gd name="connsiteY18" fmla="*/ 5473700 h 5473700"/>
              <a:gd name="connsiteX19" fmla="*/ 4792048 w 5220674"/>
              <a:gd name="connsiteY19" fmla="*/ 5473700 h 5473700"/>
              <a:gd name="connsiteX20" fmla="*/ 4548870 w 5220674"/>
              <a:gd name="connsiteY20" fmla="*/ 5473700 h 5473700"/>
              <a:gd name="connsiteX21" fmla="*/ 4548870 w 5220674"/>
              <a:gd name="connsiteY21" fmla="*/ 4742437 h 5473700"/>
              <a:gd name="connsiteX22" fmla="*/ 3158218 w 5220674"/>
              <a:gd name="connsiteY22" fmla="*/ 4742437 h 5473700"/>
              <a:gd name="connsiteX23" fmla="*/ 3158218 w 5220674"/>
              <a:gd name="connsiteY23" fmla="*/ 5434584 h 5473700"/>
              <a:gd name="connsiteX24" fmla="*/ 3157558 w 5220674"/>
              <a:gd name="connsiteY24" fmla="*/ 5434584 h 5473700"/>
              <a:gd name="connsiteX25" fmla="*/ 3157558 w 5220674"/>
              <a:gd name="connsiteY25" fmla="*/ 5473700 h 5473700"/>
              <a:gd name="connsiteX26" fmla="*/ 2466070 w 5220674"/>
              <a:gd name="connsiteY26" fmla="*/ 5473700 h 5473700"/>
              <a:gd name="connsiteX27" fmla="*/ 2304118 w 5220674"/>
              <a:gd name="connsiteY27" fmla="*/ 5473700 h 5473700"/>
              <a:gd name="connsiteX28" fmla="*/ 606357 w 5220674"/>
              <a:gd name="connsiteY28" fmla="*/ 5473700 h 5473700"/>
              <a:gd name="connsiteX29" fmla="*/ 221931 w 5220674"/>
              <a:gd name="connsiteY29" fmla="*/ 5473700 h 5473700"/>
              <a:gd name="connsiteX30" fmla="*/ 85792 w 5220674"/>
              <a:gd name="connsiteY30" fmla="*/ 5473700 h 5473700"/>
              <a:gd name="connsiteX31" fmla="*/ 0 w 5220674"/>
              <a:gd name="connsiteY31" fmla="*/ 5387908 h 5473700"/>
              <a:gd name="connsiteX32" fmla="*/ 0 w 5220674"/>
              <a:gd name="connsiteY32" fmla="*/ 5251769 h 5473700"/>
              <a:gd name="connsiteX33" fmla="*/ 0 w 5220674"/>
              <a:gd name="connsiteY33" fmla="*/ 4811902 h 5473700"/>
              <a:gd name="connsiteX34" fmla="*/ 0 w 5220674"/>
              <a:gd name="connsiteY34" fmla="*/ 661798 h 5473700"/>
              <a:gd name="connsiteX35" fmla="*/ 0 w 5220674"/>
              <a:gd name="connsiteY35" fmla="*/ 221931 h 5473700"/>
              <a:gd name="connsiteX36" fmla="*/ 0 w 5220674"/>
              <a:gd name="connsiteY36" fmla="*/ 85792 h 5473700"/>
              <a:gd name="connsiteX37" fmla="*/ 85792 w 5220674"/>
              <a:gd name="connsiteY37" fmla="*/ 0 h 547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220674" h="5473700">
                <a:moveTo>
                  <a:pt x="2803584" y="4390299"/>
                </a:moveTo>
                <a:lnTo>
                  <a:pt x="2803584" y="4733199"/>
                </a:lnTo>
                <a:lnTo>
                  <a:pt x="3151868" y="4733199"/>
                </a:lnTo>
                <a:lnTo>
                  <a:pt x="3151868" y="4390299"/>
                </a:lnTo>
                <a:close/>
                <a:moveTo>
                  <a:pt x="85792" y="0"/>
                </a:moveTo>
                <a:lnTo>
                  <a:pt x="221931" y="0"/>
                </a:lnTo>
                <a:lnTo>
                  <a:pt x="606357" y="0"/>
                </a:lnTo>
                <a:lnTo>
                  <a:pt x="3826054" y="0"/>
                </a:lnTo>
                <a:lnTo>
                  <a:pt x="3826054" y="10322"/>
                </a:lnTo>
                <a:lnTo>
                  <a:pt x="4518201" y="10322"/>
                </a:lnTo>
                <a:lnTo>
                  <a:pt x="4518202" y="702471"/>
                </a:lnTo>
                <a:lnTo>
                  <a:pt x="3826054" y="702471"/>
                </a:lnTo>
                <a:lnTo>
                  <a:pt x="3826054" y="1397796"/>
                </a:lnTo>
                <a:lnTo>
                  <a:pt x="5220674" y="1397796"/>
                </a:lnTo>
                <a:lnTo>
                  <a:pt x="5220674" y="4811902"/>
                </a:lnTo>
                <a:lnTo>
                  <a:pt x="5220674" y="5251769"/>
                </a:lnTo>
                <a:lnTo>
                  <a:pt x="5220674" y="5387908"/>
                </a:lnTo>
                <a:cubicBezTo>
                  <a:pt x="5220674" y="5435290"/>
                  <a:pt x="5182264" y="5473700"/>
                  <a:pt x="5134882" y="5473700"/>
                </a:cubicBezTo>
                <a:lnTo>
                  <a:pt x="4998743" y="5473700"/>
                </a:lnTo>
                <a:lnTo>
                  <a:pt x="4792048" y="5473700"/>
                </a:lnTo>
                <a:lnTo>
                  <a:pt x="4548870" y="5473700"/>
                </a:lnTo>
                <a:lnTo>
                  <a:pt x="4548870" y="4742437"/>
                </a:lnTo>
                <a:lnTo>
                  <a:pt x="3158218" y="4742437"/>
                </a:lnTo>
                <a:lnTo>
                  <a:pt x="3158218" y="5434584"/>
                </a:lnTo>
                <a:lnTo>
                  <a:pt x="3157558" y="5434584"/>
                </a:lnTo>
                <a:lnTo>
                  <a:pt x="3157558" y="5473700"/>
                </a:lnTo>
                <a:lnTo>
                  <a:pt x="2466070" y="5473700"/>
                </a:lnTo>
                <a:lnTo>
                  <a:pt x="2304118" y="5473700"/>
                </a:lnTo>
                <a:lnTo>
                  <a:pt x="606357" y="5473700"/>
                </a:lnTo>
                <a:lnTo>
                  <a:pt x="221931" y="5473700"/>
                </a:lnTo>
                <a:lnTo>
                  <a:pt x="85792" y="5473700"/>
                </a:lnTo>
                <a:cubicBezTo>
                  <a:pt x="38410" y="5473700"/>
                  <a:pt x="0" y="5435290"/>
                  <a:pt x="0" y="5387908"/>
                </a:cubicBezTo>
                <a:lnTo>
                  <a:pt x="0" y="5251769"/>
                </a:lnTo>
                <a:lnTo>
                  <a:pt x="0" y="4811902"/>
                </a:lnTo>
                <a:lnTo>
                  <a:pt x="0" y="661798"/>
                </a:lnTo>
                <a:lnTo>
                  <a:pt x="0" y="221931"/>
                </a:lnTo>
                <a:lnTo>
                  <a:pt x="0" y="85792"/>
                </a:lnTo>
                <a:cubicBezTo>
                  <a:pt x="0" y="38410"/>
                  <a:pt x="38410" y="0"/>
                  <a:pt x="85792" y="0"/>
                </a:cubicBezTo>
                <a:close/>
              </a:path>
            </a:pathLst>
          </a:custGeom>
          <a:solidFill>
            <a:schemeClr val="bg1">
              <a:lumMod val="95000"/>
            </a:schemeClr>
          </a:solidFill>
        </p:spPr>
        <p:txBody>
          <a:bodyPr wrap="square" lIns="360000" tIns="360000" rIns="360000" bIns="360000">
            <a:noAutofit/>
          </a:bodyPr>
          <a:lstStyle>
            <a:lvl1pPr marL="0" indent="0" algn="ctr">
              <a:buNone/>
              <a:defRPr>
                <a:solidFill>
                  <a:schemeClr val="bg1">
                    <a:lumMod val="65000"/>
                  </a:schemeClr>
                </a:solidFill>
              </a:defRPr>
            </a:lvl1pPr>
          </a:lstStyle>
          <a:p>
            <a:r>
              <a:rPr lang="de-DE" dirty="0"/>
              <a:t>Bild einfügen</a:t>
            </a:r>
          </a:p>
        </p:txBody>
      </p:sp>
      <p:grpSp>
        <p:nvGrpSpPr>
          <p:cNvPr id="23" name="Gruppieren 22">
            <a:extLst>
              <a:ext uri="{FF2B5EF4-FFF2-40B4-BE49-F238E27FC236}">
                <a16:creationId xmlns:a16="http://schemas.microsoft.com/office/drawing/2014/main" id="{F266BFED-2AC7-9D76-BADA-3622EB43659B}"/>
              </a:ext>
            </a:extLst>
          </p:cNvPr>
          <p:cNvGrpSpPr/>
          <p:nvPr userDrawn="1"/>
        </p:nvGrpSpPr>
        <p:grpSpPr>
          <a:xfrm flipV="1">
            <a:off x="0" y="692150"/>
            <a:ext cx="1043610" cy="1035046"/>
            <a:chOff x="695323" y="4444143"/>
            <a:chExt cx="1043610" cy="1035046"/>
          </a:xfrm>
          <a:solidFill>
            <a:schemeClr val="bg1">
              <a:lumMod val="95000"/>
            </a:schemeClr>
          </a:solidFill>
        </p:grpSpPr>
        <p:sp>
          <p:nvSpPr>
            <p:cNvPr id="24" name="Rechteck 23">
              <a:extLst>
                <a:ext uri="{FF2B5EF4-FFF2-40B4-BE49-F238E27FC236}">
                  <a16:creationId xmlns:a16="http://schemas.microsoft.com/office/drawing/2014/main" id="{56D21B9A-C145-A86C-A1E5-87AC49BEC652}"/>
                </a:ext>
              </a:extLst>
            </p:cNvPr>
            <p:cNvSpPr>
              <a:spLocks/>
            </p:cNvSpPr>
            <p:nvPr/>
          </p:nvSpPr>
          <p:spPr>
            <a:xfrm>
              <a:off x="1390648" y="5136289"/>
              <a:ext cx="348285" cy="3429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25" name="Rechteck 24">
              <a:extLst>
                <a:ext uri="{FF2B5EF4-FFF2-40B4-BE49-F238E27FC236}">
                  <a16:creationId xmlns:a16="http://schemas.microsoft.com/office/drawing/2014/main" id="{BEA97112-1107-5F5C-2A8B-6695B11C4F7F}"/>
                </a:ext>
              </a:extLst>
            </p:cNvPr>
            <p:cNvSpPr/>
            <p:nvPr/>
          </p:nvSpPr>
          <p:spPr>
            <a:xfrm>
              <a:off x="695323" y="4444143"/>
              <a:ext cx="695325" cy="69532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Tree>
    <p:extLst>
      <p:ext uri="{BB962C8B-B14F-4D97-AF65-F5344CB8AC3E}">
        <p14:creationId xmlns:p14="http://schemas.microsoft.com/office/powerpoint/2010/main" val="300892713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chlussfolie mit Bild Focus Lime">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31D14F-1544-2333-9F51-9A465B44E298}"/>
              </a:ext>
            </a:extLst>
          </p:cNvPr>
          <p:cNvSpPr>
            <a:spLocks noGrp="1"/>
          </p:cNvSpPr>
          <p:nvPr>
            <p:ph type="title" hasCustomPrompt="1"/>
          </p:nvPr>
        </p:nvSpPr>
        <p:spPr>
          <a:xfrm>
            <a:off x="695324" y="1897002"/>
            <a:ext cx="5148677" cy="830997"/>
          </a:xfrm>
        </p:spPr>
        <p:txBody>
          <a:bodyPr/>
          <a:lstStyle>
            <a:lvl1pPr>
              <a:defRPr/>
            </a:lvl1pPr>
          </a:lstStyle>
          <a:p>
            <a:r>
              <a:rPr lang="de-DE"/>
              <a:t>Vielen Dank!</a:t>
            </a:r>
          </a:p>
        </p:txBody>
      </p:sp>
      <p:sp>
        <p:nvSpPr>
          <p:cNvPr id="22" name="Textplatzhalter 21">
            <a:extLst>
              <a:ext uri="{FF2B5EF4-FFF2-40B4-BE49-F238E27FC236}">
                <a16:creationId xmlns:a16="http://schemas.microsoft.com/office/drawing/2014/main" id="{2F509E3C-D375-D3CA-BF46-9F3243BE4FFB}"/>
              </a:ext>
            </a:extLst>
          </p:cNvPr>
          <p:cNvSpPr>
            <a:spLocks noGrp="1"/>
          </p:cNvSpPr>
          <p:nvPr>
            <p:ph type="body" sz="quarter" idx="10" hasCustomPrompt="1"/>
          </p:nvPr>
        </p:nvSpPr>
        <p:spPr>
          <a:xfrm>
            <a:off x="695324" y="3159999"/>
            <a:ext cx="5148677" cy="2824876"/>
          </a:xfrm>
        </p:spPr>
        <p:txBody>
          <a:bodyPr/>
          <a:lstStyle>
            <a:lvl1pPr>
              <a:defRPr/>
            </a:lvl1pPr>
          </a:lstStyle>
          <a:p>
            <a:pPr lvl="0"/>
            <a:r>
              <a:rPr lang="de-DE"/>
              <a:t>Calibri, 17pt </a:t>
            </a:r>
          </a:p>
          <a:p>
            <a:pPr lvl="1"/>
            <a:r>
              <a:rPr lang="de-DE"/>
              <a:t>Zweite Ebene</a:t>
            </a:r>
          </a:p>
          <a:p>
            <a:pPr lvl="2"/>
            <a:r>
              <a:rPr lang="de-DE"/>
              <a:t>Dritte Ebene</a:t>
            </a:r>
          </a:p>
          <a:p>
            <a:pPr lvl="3"/>
            <a:r>
              <a:rPr lang="de-DE"/>
              <a:t>Vierte Ebene</a:t>
            </a:r>
          </a:p>
          <a:p>
            <a:pPr lvl="4"/>
            <a:r>
              <a:rPr lang="de-DE"/>
              <a:t>Fünfte Ebene</a:t>
            </a:r>
          </a:p>
        </p:txBody>
      </p:sp>
      <p:sp>
        <p:nvSpPr>
          <p:cNvPr id="11" name="Freihandform: Form 10">
            <a:extLst>
              <a:ext uri="{FF2B5EF4-FFF2-40B4-BE49-F238E27FC236}">
                <a16:creationId xmlns:a16="http://schemas.microsoft.com/office/drawing/2014/main" id="{62131C6E-28B2-FB21-01A3-FBEDDAF75FA0}"/>
              </a:ext>
            </a:extLst>
          </p:cNvPr>
          <p:cNvSpPr>
            <a:spLocks/>
          </p:cNvSpPr>
          <p:nvPr userDrawn="1"/>
        </p:nvSpPr>
        <p:spPr>
          <a:xfrm rot="16200000" flipV="1">
            <a:off x="7049799" y="1699419"/>
            <a:ext cx="6841616" cy="3457071"/>
          </a:xfrm>
          <a:custGeom>
            <a:avLst/>
            <a:gdLst>
              <a:gd name="connsiteX0" fmla="*/ 1414176 w 6841616"/>
              <a:gd name="connsiteY0" fmla="*/ 2764923 h 3457071"/>
              <a:gd name="connsiteX1" fmla="*/ 1414176 w 6841616"/>
              <a:gd name="connsiteY1" fmla="*/ 1374271 h 3457071"/>
              <a:gd name="connsiteX2" fmla="*/ 0 w 6841616"/>
              <a:gd name="connsiteY2" fmla="*/ 1374271 h 3457071"/>
              <a:gd name="connsiteX3" fmla="*/ 0 w 6841616"/>
              <a:gd name="connsiteY3" fmla="*/ 3457071 h 3457071"/>
              <a:gd name="connsiteX4" fmla="*/ 682913 w 6841616"/>
              <a:gd name="connsiteY4" fmla="*/ 3457071 h 3457071"/>
              <a:gd name="connsiteX5" fmla="*/ 682913 w 6841616"/>
              <a:gd name="connsiteY5" fmla="*/ 2765583 h 3457071"/>
              <a:gd name="connsiteX6" fmla="*/ 722029 w 6841616"/>
              <a:gd name="connsiteY6" fmla="*/ 2765583 h 3457071"/>
              <a:gd name="connsiteX7" fmla="*/ 722029 w 6841616"/>
              <a:gd name="connsiteY7" fmla="*/ 2764923 h 3457071"/>
              <a:gd name="connsiteX8" fmla="*/ 1766314 w 6841616"/>
              <a:gd name="connsiteY8" fmla="*/ 3119557 h 3457071"/>
              <a:gd name="connsiteX9" fmla="*/ 1766314 w 6841616"/>
              <a:gd name="connsiteY9" fmla="*/ 2771273 h 3457071"/>
              <a:gd name="connsiteX10" fmla="*/ 1423414 w 6841616"/>
              <a:gd name="connsiteY10" fmla="*/ 2771273 h 3457071"/>
              <a:gd name="connsiteX11" fmla="*/ 1423414 w 6841616"/>
              <a:gd name="connsiteY11" fmla="*/ 3119557 h 3457071"/>
              <a:gd name="connsiteX12" fmla="*/ 6841616 w 6841616"/>
              <a:gd name="connsiteY12" fmla="*/ 2097086 h 3457071"/>
              <a:gd name="connsiteX13" fmla="*/ 6841616 w 6841616"/>
              <a:gd name="connsiteY13" fmla="*/ 1 h 3457071"/>
              <a:gd name="connsiteX14" fmla="*/ 4758817 w 6841616"/>
              <a:gd name="connsiteY14" fmla="*/ 0 h 3457071"/>
              <a:gd name="connsiteX15" fmla="*/ 4758817 w 6841616"/>
              <a:gd name="connsiteY15" fmla="*/ 2097086 h 3457071"/>
              <a:gd name="connsiteX16" fmla="*/ 5454142 w 6841616"/>
              <a:gd name="connsiteY16" fmla="*/ 2097086 h 3457071"/>
              <a:gd name="connsiteX17" fmla="*/ 5454142 w 6841616"/>
              <a:gd name="connsiteY17" fmla="*/ 1404938 h 3457071"/>
              <a:gd name="connsiteX18" fmla="*/ 6146291 w 6841616"/>
              <a:gd name="connsiteY18" fmla="*/ 1404939 h 3457071"/>
              <a:gd name="connsiteX19" fmla="*/ 6146291 w 6841616"/>
              <a:gd name="connsiteY19" fmla="*/ 2097086 h 345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41616" h="3457071">
                <a:moveTo>
                  <a:pt x="1414176" y="2764923"/>
                </a:moveTo>
                <a:lnTo>
                  <a:pt x="1414176" y="1374271"/>
                </a:lnTo>
                <a:lnTo>
                  <a:pt x="0" y="1374271"/>
                </a:lnTo>
                <a:lnTo>
                  <a:pt x="0" y="3457071"/>
                </a:lnTo>
                <a:lnTo>
                  <a:pt x="682913" y="3457071"/>
                </a:lnTo>
                <a:lnTo>
                  <a:pt x="682913" y="2765583"/>
                </a:lnTo>
                <a:lnTo>
                  <a:pt x="722029" y="2765583"/>
                </a:lnTo>
                <a:lnTo>
                  <a:pt x="722029" y="2764923"/>
                </a:lnTo>
                <a:close/>
                <a:moveTo>
                  <a:pt x="1766314" y="3119557"/>
                </a:moveTo>
                <a:lnTo>
                  <a:pt x="1766314" y="2771273"/>
                </a:lnTo>
                <a:lnTo>
                  <a:pt x="1423414" y="2771273"/>
                </a:lnTo>
                <a:lnTo>
                  <a:pt x="1423414" y="3119557"/>
                </a:lnTo>
                <a:close/>
                <a:moveTo>
                  <a:pt x="6841616" y="2097086"/>
                </a:moveTo>
                <a:lnTo>
                  <a:pt x="6841616" y="1"/>
                </a:lnTo>
                <a:lnTo>
                  <a:pt x="4758817" y="0"/>
                </a:lnTo>
                <a:lnTo>
                  <a:pt x="4758817" y="2097086"/>
                </a:lnTo>
                <a:lnTo>
                  <a:pt x="5454142" y="2097086"/>
                </a:lnTo>
                <a:lnTo>
                  <a:pt x="5454142" y="1404938"/>
                </a:lnTo>
                <a:lnTo>
                  <a:pt x="6146291" y="1404939"/>
                </a:lnTo>
                <a:lnTo>
                  <a:pt x="6146291" y="2097086"/>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14" name="Bildplatzhalter 13">
            <a:extLst>
              <a:ext uri="{FF2B5EF4-FFF2-40B4-BE49-F238E27FC236}">
                <a16:creationId xmlns:a16="http://schemas.microsoft.com/office/drawing/2014/main" id="{7FA8C01A-10FA-B42E-6D8C-C869D867A182}"/>
              </a:ext>
            </a:extLst>
          </p:cNvPr>
          <p:cNvSpPr>
            <a:spLocks noGrp="1"/>
          </p:cNvSpPr>
          <p:nvPr>
            <p:ph type="pic" sz="quarter" idx="11" hasCustomPrompt="1"/>
          </p:nvPr>
        </p:nvSpPr>
        <p:spPr>
          <a:xfrm>
            <a:off x="6276002" y="692150"/>
            <a:ext cx="5220674" cy="5473700"/>
          </a:xfrm>
          <a:custGeom>
            <a:avLst/>
            <a:gdLst>
              <a:gd name="connsiteX0" fmla="*/ 2803584 w 5220674"/>
              <a:gd name="connsiteY0" fmla="*/ 4390299 h 5473700"/>
              <a:gd name="connsiteX1" fmla="*/ 2803584 w 5220674"/>
              <a:gd name="connsiteY1" fmla="*/ 4733199 h 5473700"/>
              <a:gd name="connsiteX2" fmla="*/ 3151868 w 5220674"/>
              <a:gd name="connsiteY2" fmla="*/ 4733199 h 5473700"/>
              <a:gd name="connsiteX3" fmla="*/ 3151868 w 5220674"/>
              <a:gd name="connsiteY3" fmla="*/ 4390299 h 5473700"/>
              <a:gd name="connsiteX4" fmla="*/ 85792 w 5220674"/>
              <a:gd name="connsiteY4" fmla="*/ 0 h 5473700"/>
              <a:gd name="connsiteX5" fmla="*/ 221931 w 5220674"/>
              <a:gd name="connsiteY5" fmla="*/ 0 h 5473700"/>
              <a:gd name="connsiteX6" fmla="*/ 606357 w 5220674"/>
              <a:gd name="connsiteY6" fmla="*/ 0 h 5473700"/>
              <a:gd name="connsiteX7" fmla="*/ 3826054 w 5220674"/>
              <a:gd name="connsiteY7" fmla="*/ 0 h 5473700"/>
              <a:gd name="connsiteX8" fmla="*/ 3826054 w 5220674"/>
              <a:gd name="connsiteY8" fmla="*/ 10322 h 5473700"/>
              <a:gd name="connsiteX9" fmla="*/ 4518201 w 5220674"/>
              <a:gd name="connsiteY9" fmla="*/ 10322 h 5473700"/>
              <a:gd name="connsiteX10" fmla="*/ 4518202 w 5220674"/>
              <a:gd name="connsiteY10" fmla="*/ 702471 h 5473700"/>
              <a:gd name="connsiteX11" fmla="*/ 3826054 w 5220674"/>
              <a:gd name="connsiteY11" fmla="*/ 702471 h 5473700"/>
              <a:gd name="connsiteX12" fmla="*/ 3826054 w 5220674"/>
              <a:gd name="connsiteY12" fmla="*/ 1397796 h 5473700"/>
              <a:gd name="connsiteX13" fmla="*/ 5220674 w 5220674"/>
              <a:gd name="connsiteY13" fmla="*/ 1397796 h 5473700"/>
              <a:gd name="connsiteX14" fmla="*/ 5220674 w 5220674"/>
              <a:gd name="connsiteY14" fmla="*/ 4811902 h 5473700"/>
              <a:gd name="connsiteX15" fmla="*/ 5220674 w 5220674"/>
              <a:gd name="connsiteY15" fmla="*/ 5251769 h 5473700"/>
              <a:gd name="connsiteX16" fmla="*/ 5220674 w 5220674"/>
              <a:gd name="connsiteY16" fmla="*/ 5387908 h 5473700"/>
              <a:gd name="connsiteX17" fmla="*/ 5134882 w 5220674"/>
              <a:gd name="connsiteY17" fmla="*/ 5473700 h 5473700"/>
              <a:gd name="connsiteX18" fmla="*/ 4998743 w 5220674"/>
              <a:gd name="connsiteY18" fmla="*/ 5473700 h 5473700"/>
              <a:gd name="connsiteX19" fmla="*/ 4792048 w 5220674"/>
              <a:gd name="connsiteY19" fmla="*/ 5473700 h 5473700"/>
              <a:gd name="connsiteX20" fmla="*/ 4548870 w 5220674"/>
              <a:gd name="connsiteY20" fmla="*/ 5473700 h 5473700"/>
              <a:gd name="connsiteX21" fmla="*/ 4548870 w 5220674"/>
              <a:gd name="connsiteY21" fmla="*/ 4742437 h 5473700"/>
              <a:gd name="connsiteX22" fmla="*/ 3158218 w 5220674"/>
              <a:gd name="connsiteY22" fmla="*/ 4742437 h 5473700"/>
              <a:gd name="connsiteX23" fmla="*/ 3158218 w 5220674"/>
              <a:gd name="connsiteY23" fmla="*/ 5434584 h 5473700"/>
              <a:gd name="connsiteX24" fmla="*/ 3157558 w 5220674"/>
              <a:gd name="connsiteY24" fmla="*/ 5434584 h 5473700"/>
              <a:gd name="connsiteX25" fmla="*/ 3157558 w 5220674"/>
              <a:gd name="connsiteY25" fmla="*/ 5473700 h 5473700"/>
              <a:gd name="connsiteX26" fmla="*/ 2466070 w 5220674"/>
              <a:gd name="connsiteY26" fmla="*/ 5473700 h 5473700"/>
              <a:gd name="connsiteX27" fmla="*/ 2304118 w 5220674"/>
              <a:gd name="connsiteY27" fmla="*/ 5473700 h 5473700"/>
              <a:gd name="connsiteX28" fmla="*/ 606357 w 5220674"/>
              <a:gd name="connsiteY28" fmla="*/ 5473700 h 5473700"/>
              <a:gd name="connsiteX29" fmla="*/ 221931 w 5220674"/>
              <a:gd name="connsiteY29" fmla="*/ 5473700 h 5473700"/>
              <a:gd name="connsiteX30" fmla="*/ 85792 w 5220674"/>
              <a:gd name="connsiteY30" fmla="*/ 5473700 h 5473700"/>
              <a:gd name="connsiteX31" fmla="*/ 0 w 5220674"/>
              <a:gd name="connsiteY31" fmla="*/ 5387908 h 5473700"/>
              <a:gd name="connsiteX32" fmla="*/ 0 w 5220674"/>
              <a:gd name="connsiteY32" fmla="*/ 5251769 h 5473700"/>
              <a:gd name="connsiteX33" fmla="*/ 0 w 5220674"/>
              <a:gd name="connsiteY33" fmla="*/ 4811902 h 5473700"/>
              <a:gd name="connsiteX34" fmla="*/ 0 w 5220674"/>
              <a:gd name="connsiteY34" fmla="*/ 661798 h 5473700"/>
              <a:gd name="connsiteX35" fmla="*/ 0 w 5220674"/>
              <a:gd name="connsiteY35" fmla="*/ 221931 h 5473700"/>
              <a:gd name="connsiteX36" fmla="*/ 0 w 5220674"/>
              <a:gd name="connsiteY36" fmla="*/ 85792 h 5473700"/>
              <a:gd name="connsiteX37" fmla="*/ 85792 w 5220674"/>
              <a:gd name="connsiteY37" fmla="*/ 0 h 547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220674" h="5473700">
                <a:moveTo>
                  <a:pt x="2803584" y="4390299"/>
                </a:moveTo>
                <a:lnTo>
                  <a:pt x="2803584" y="4733199"/>
                </a:lnTo>
                <a:lnTo>
                  <a:pt x="3151868" y="4733199"/>
                </a:lnTo>
                <a:lnTo>
                  <a:pt x="3151868" y="4390299"/>
                </a:lnTo>
                <a:close/>
                <a:moveTo>
                  <a:pt x="85792" y="0"/>
                </a:moveTo>
                <a:lnTo>
                  <a:pt x="221931" y="0"/>
                </a:lnTo>
                <a:lnTo>
                  <a:pt x="606357" y="0"/>
                </a:lnTo>
                <a:lnTo>
                  <a:pt x="3826054" y="0"/>
                </a:lnTo>
                <a:lnTo>
                  <a:pt x="3826054" y="10322"/>
                </a:lnTo>
                <a:lnTo>
                  <a:pt x="4518201" y="10322"/>
                </a:lnTo>
                <a:lnTo>
                  <a:pt x="4518202" y="702471"/>
                </a:lnTo>
                <a:lnTo>
                  <a:pt x="3826054" y="702471"/>
                </a:lnTo>
                <a:lnTo>
                  <a:pt x="3826054" y="1397796"/>
                </a:lnTo>
                <a:lnTo>
                  <a:pt x="5220674" y="1397796"/>
                </a:lnTo>
                <a:lnTo>
                  <a:pt x="5220674" y="4811902"/>
                </a:lnTo>
                <a:lnTo>
                  <a:pt x="5220674" y="5251769"/>
                </a:lnTo>
                <a:lnTo>
                  <a:pt x="5220674" y="5387908"/>
                </a:lnTo>
                <a:cubicBezTo>
                  <a:pt x="5220674" y="5435290"/>
                  <a:pt x="5182264" y="5473700"/>
                  <a:pt x="5134882" y="5473700"/>
                </a:cubicBezTo>
                <a:lnTo>
                  <a:pt x="4998743" y="5473700"/>
                </a:lnTo>
                <a:lnTo>
                  <a:pt x="4792048" y="5473700"/>
                </a:lnTo>
                <a:lnTo>
                  <a:pt x="4548870" y="5473700"/>
                </a:lnTo>
                <a:lnTo>
                  <a:pt x="4548870" y="4742437"/>
                </a:lnTo>
                <a:lnTo>
                  <a:pt x="3158218" y="4742437"/>
                </a:lnTo>
                <a:lnTo>
                  <a:pt x="3158218" y="5434584"/>
                </a:lnTo>
                <a:lnTo>
                  <a:pt x="3157558" y="5434584"/>
                </a:lnTo>
                <a:lnTo>
                  <a:pt x="3157558" y="5473700"/>
                </a:lnTo>
                <a:lnTo>
                  <a:pt x="2466070" y="5473700"/>
                </a:lnTo>
                <a:lnTo>
                  <a:pt x="2304118" y="5473700"/>
                </a:lnTo>
                <a:lnTo>
                  <a:pt x="606357" y="5473700"/>
                </a:lnTo>
                <a:lnTo>
                  <a:pt x="221931" y="5473700"/>
                </a:lnTo>
                <a:lnTo>
                  <a:pt x="85792" y="5473700"/>
                </a:lnTo>
                <a:cubicBezTo>
                  <a:pt x="38410" y="5473700"/>
                  <a:pt x="0" y="5435290"/>
                  <a:pt x="0" y="5387908"/>
                </a:cubicBezTo>
                <a:lnTo>
                  <a:pt x="0" y="5251769"/>
                </a:lnTo>
                <a:lnTo>
                  <a:pt x="0" y="4811902"/>
                </a:lnTo>
                <a:lnTo>
                  <a:pt x="0" y="661798"/>
                </a:lnTo>
                <a:lnTo>
                  <a:pt x="0" y="221931"/>
                </a:lnTo>
                <a:lnTo>
                  <a:pt x="0" y="85792"/>
                </a:lnTo>
                <a:cubicBezTo>
                  <a:pt x="0" y="38410"/>
                  <a:pt x="38410" y="0"/>
                  <a:pt x="85792" y="0"/>
                </a:cubicBezTo>
                <a:close/>
              </a:path>
            </a:pathLst>
          </a:custGeom>
          <a:solidFill>
            <a:schemeClr val="bg1">
              <a:lumMod val="95000"/>
            </a:schemeClr>
          </a:solidFill>
        </p:spPr>
        <p:txBody>
          <a:bodyPr wrap="square" lIns="360000" tIns="360000" rIns="360000" bIns="360000">
            <a:noAutofit/>
          </a:bodyPr>
          <a:lstStyle>
            <a:lvl1pPr marL="0" indent="0" algn="ctr">
              <a:buNone/>
              <a:defRPr>
                <a:solidFill>
                  <a:schemeClr val="bg1">
                    <a:lumMod val="65000"/>
                  </a:schemeClr>
                </a:solidFill>
              </a:defRPr>
            </a:lvl1pPr>
          </a:lstStyle>
          <a:p>
            <a:r>
              <a:rPr lang="de-DE" dirty="0"/>
              <a:t>Bild einfügen</a:t>
            </a:r>
          </a:p>
        </p:txBody>
      </p:sp>
      <p:grpSp>
        <p:nvGrpSpPr>
          <p:cNvPr id="15" name="Gruppieren 14">
            <a:extLst>
              <a:ext uri="{FF2B5EF4-FFF2-40B4-BE49-F238E27FC236}">
                <a16:creationId xmlns:a16="http://schemas.microsoft.com/office/drawing/2014/main" id="{D7965620-02F1-B8A2-304B-F4DC7B72386B}"/>
              </a:ext>
            </a:extLst>
          </p:cNvPr>
          <p:cNvGrpSpPr/>
          <p:nvPr userDrawn="1"/>
        </p:nvGrpSpPr>
        <p:grpSpPr>
          <a:xfrm flipV="1">
            <a:off x="0" y="692150"/>
            <a:ext cx="1043610" cy="1035046"/>
            <a:chOff x="695323" y="4444143"/>
            <a:chExt cx="1043610" cy="1035046"/>
          </a:xfrm>
          <a:solidFill>
            <a:schemeClr val="bg1">
              <a:lumMod val="95000"/>
            </a:schemeClr>
          </a:solidFill>
        </p:grpSpPr>
        <p:sp>
          <p:nvSpPr>
            <p:cNvPr id="16" name="Rechteck 15">
              <a:extLst>
                <a:ext uri="{FF2B5EF4-FFF2-40B4-BE49-F238E27FC236}">
                  <a16:creationId xmlns:a16="http://schemas.microsoft.com/office/drawing/2014/main" id="{8B4D6D07-C230-1141-109B-57D02FD1C2F6}"/>
                </a:ext>
              </a:extLst>
            </p:cNvPr>
            <p:cNvSpPr>
              <a:spLocks/>
            </p:cNvSpPr>
            <p:nvPr/>
          </p:nvSpPr>
          <p:spPr>
            <a:xfrm>
              <a:off x="1390648" y="5136289"/>
              <a:ext cx="348285" cy="3429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7" name="Rechteck 16">
              <a:extLst>
                <a:ext uri="{FF2B5EF4-FFF2-40B4-BE49-F238E27FC236}">
                  <a16:creationId xmlns:a16="http://schemas.microsoft.com/office/drawing/2014/main" id="{D3C5CA06-96D6-B923-3EB5-D3B3FDECA53C}"/>
                </a:ext>
              </a:extLst>
            </p:cNvPr>
            <p:cNvSpPr/>
            <p:nvPr/>
          </p:nvSpPr>
          <p:spPr>
            <a:xfrm>
              <a:off x="695323" y="4444143"/>
              <a:ext cx="695325" cy="69532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Tree>
    <p:extLst>
      <p:ext uri="{BB962C8B-B14F-4D97-AF65-F5344CB8AC3E}">
        <p14:creationId xmlns:p14="http://schemas.microsoft.com/office/powerpoint/2010/main" val="6607839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chlussfolie mit Bild Pulse Pink">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31D14F-1544-2333-9F51-9A465B44E298}"/>
              </a:ext>
            </a:extLst>
          </p:cNvPr>
          <p:cNvSpPr>
            <a:spLocks noGrp="1"/>
          </p:cNvSpPr>
          <p:nvPr>
            <p:ph type="title" hasCustomPrompt="1"/>
          </p:nvPr>
        </p:nvSpPr>
        <p:spPr>
          <a:xfrm>
            <a:off x="695324" y="1897002"/>
            <a:ext cx="5148677" cy="830997"/>
          </a:xfrm>
        </p:spPr>
        <p:txBody>
          <a:bodyPr/>
          <a:lstStyle>
            <a:lvl1pPr>
              <a:defRPr/>
            </a:lvl1pPr>
          </a:lstStyle>
          <a:p>
            <a:r>
              <a:rPr lang="de-DE"/>
              <a:t>Vielen Dank!</a:t>
            </a:r>
          </a:p>
        </p:txBody>
      </p:sp>
      <p:sp>
        <p:nvSpPr>
          <p:cNvPr id="22" name="Textplatzhalter 21">
            <a:extLst>
              <a:ext uri="{FF2B5EF4-FFF2-40B4-BE49-F238E27FC236}">
                <a16:creationId xmlns:a16="http://schemas.microsoft.com/office/drawing/2014/main" id="{2F509E3C-D375-D3CA-BF46-9F3243BE4FFB}"/>
              </a:ext>
            </a:extLst>
          </p:cNvPr>
          <p:cNvSpPr>
            <a:spLocks noGrp="1"/>
          </p:cNvSpPr>
          <p:nvPr>
            <p:ph type="body" sz="quarter" idx="10" hasCustomPrompt="1"/>
          </p:nvPr>
        </p:nvSpPr>
        <p:spPr>
          <a:xfrm>
            <a:off x="695324" y="3159999"/>
            <a:ext cx="5148677" cy="2824876"/>
          </a:xfrm>
        </p:spPr>
        <p:txBody>
          <a:bodyPr/>
          <a:lstStyle>
            <a:lvl1pPr>
              <a:defRPr/>
            </a:lvl1pPr>
          </a:lstStyle>
          <a:p>
            <a:pPr lvl="0"/>
            <a:r>
              <a:rPr lang="de-DE"/>
              <a:t>Calibri, 17pt </a:t>
            </a:r>
          </a:p>
          <a:p>
            <a:pPr lvl="1"/>
            <a:r>
              <a:rPr lang="de-DE"/>
              <a:t>Zweite Ebene</a:t>
            </a:r>
          </a:p>
          <a:p>
            <a:pPr lvl="2"/>
            <a:r>
              <a:rPr lang="de-DE"/>
              <a:t>Dritte Ebene</a:t>
            </a:r>
          </a:p>
          <a:p>
            <a:pPr lvl="3"/>
            <a:r>
              <a:rPr lang="de-DE"/>
              <a:t>Vierte Ebene</a:t>
            </a:r>
          </a:p>
          <a:p>
            <a:pPr lvl="4"/>
            <a:r>
              <a:rPr lang="de-DE"/>
              <a:t>Fünfte Ebene</a:t>
            </a:r>
          </a:p>
        </p:txBody>
      </p:sp>
      <p:sp>
        <p:nvSpPr>
          <p:cNvPr id="11" name="Freihandform: Form 10">
            <a:extLst>
              <a:ext uri="{FF2B5EF4-FFF2-40B4-BE49-F238E27FC236}">
                <a16:creationId xmlns:a16="http://schemas.microsoft.com/office/drawing/2014/main" id="{66D8220F-DB38-8EEC-EB8F-5F087E7A56D2}"/>
              </a:ext>
            </a:extLst>
          </p:cNvPr>
          <p:cNvSpPr>
            <a:spLocks/>
          </p:cNvSpPr>
          <p:nvPr userDrawn="1"/>
        </p:nvSpPr>
        <p:spPr>
          <a:xfrm rot="16200000" flipV="1">
            <a:off x="7049799" y="1699419"/>
            <a:ext cx="6841616" cy="3457071"/>
          </a:xfrm>
          <a:custGeom>
            <a:avLst/>
            <a:gdLst>
              <a:gd name="connsiteX0" fmla="*/ 1414176 w 6841616"/>
              <a:gd name="connsiteY0" fmla="*/ 2764923 h 3457071"/>
              <a:gd name="connsiteX1" fmla="*/ 1414176 w 6841616"/>
              <a:gd name="connsiteY1" fmla="*/ 1374271 h 3457071"/>
              <a:gd name="connsiteX2" fmla="*/ 0 w 6841616"/>
              <a:gd name="connsiteY2" fmla="*/ 1374271 h 3457071"/>
              <a:gd name="connsiteX3" fmla="*/ 0 w 6841616"/>
              <a:gd name="connsiteY3" fmla="*/ 3457071 h 3457071"/>
              <a:gd name="connsiteX4" fmla="*/ 682913 w 6841616"/>
              <a:gd name="connsiteY4" fmla="*/ 3457071 h 3457071"/>
              <a:gd name="connsiteX5" fmla="*/ 682913 w 6841616"/>
              <a:gd name="connsiteY5" fmla="*/ 2765583 h 3457071"/>
              <a:gd name="connsiteX6" fmla="*/ 722029 w 6841616"/>
              <a:gd name="connsiteY6" fmla="*/ 2765583 h 3457071"/>
              <a:gd name="connsiteX7" fmla="*/ 722029 w 6841616"/>
              <a:gd name="connsiteY7" fmla="*/ 2764923 h 3457071"/>
              <a:gd name="connsiteX8" fmla="*/ 1766314 w 6841616"/>
              <a:gd name="connsiteY8" fmla="*/ 3119557 h 3457071"/>
              <a:gd name="connsiteX9" fmla="*/ 1766314 w 6841616"/>
              <a:gd name="connsiteY9" fmla="*/ 2771273 h 3457071"/>
              <a:gd name="connsiteX10" fmla="*/ 1423414 w 6841616"/>
              <a:gd name="connsiteY10" fmla="*/ 2771273 h 3457071"/>
              <a:gd name="connsiteX11" fmla="*/ 1423414 w 6841616"/>
              <a:gd name="connsiteY11" fmla="*/ 3119557 h 3457071"/>
              <a:gd name="connsiteX12" fmla="*/ 6841616 w 6841616"/>
              <a:gd name="connsiteY12" fmla="*/ 2097086 h 3457071"/>
              <a:gd name="connsiteX13" fmla="*/ 6841616 w 6841616"/>
              <a:gd name="connsiteY13" fmla="*/ 1 h 3457071"/>
              <a:gd name="connsiteX14" fmla="*/ 4758817 w 6841616"/>
              <a:gd name="connsiteY14" fmla="*/ 0 h 3457071"/>
              <a:gd name="connsiteX15" fmla="*/ 4758817 w 6841616"/>
              <a:gd name="connsiteY15" fmla="*/ 2097086 h 3457071"/>
              <a:gd name="connsiteX16" fmla="*/ 5454142 w 6841616"/>
              <a:gd name="connsiteY16" fmla="*/ 2097086 h 3457071"/>
              <a:gd name="connsiteX17" fmla="*/ 5454142 w 6841616"/>
              <a:gd name="connsiteY17" fmla="*/ 1404938 h 3457071"/>
              <a:gd name="connsiteX18" fmla="*/ 6146291 w 6841616"/>
              <a:gd name="connsiteY18" fmla="*/ 1404939 h 3457071"/>
              <a:gd name="connsiteX19" fmla="*/ 6146291 w 6841616"/>
              <a:gd name="connsiteY19" fmla="*/ 2097086 h 345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41616" h="3457071">
                <a:moveTo>
                  <a:pt x="1414176" y="2764923"/>
                </a:moveTo>
                <a:lnTo>
                  <a:pt x="1414176" y="1374271"/>
                </a:lnTo>
                <a:lnTo>
                  <a:pt x="0" y="1374271"/>
                </a:lnTo>
                <a:lnTo>
                  <a:pt x="0" y="3457071"/>
                </a:lnTo>
                <a:lnTo>
                  <a:pt x="682913" y="3457071"/>
                </a:lnTo>
                <a:lnTo>
                  <a:pt x="682913" y="2765583"/>
                </a:lnTo>
                <a:lnTo>
                  <a:pt x="722029" y="2765583"/>
                </a:lnTo>
                <a:lnTo>
                  <a:pt x="722029" y="2764923"/>
                </a:lnTo>
                <a:close/>
                <a:moveTo>
                  <a:pt x="1766314" y="3119557"/>
                </a:moveTo>
                <a:lnTo>
                  <a:pt x="1766314" y="2771273"/>
                </a:lnTo>
                <a:lnTo>
                  <a:pt x="1423414" y="2771273"/>
                </a:lnTo>
                <a:lnTo>
                  <a:pt x="1423414" y="3119557"/>
                </a:lnTo>
                <a:close/>
                <a:moveTo>
                  <a:pt x="6841616" y="2097086"/>
                </a:moveTo>
                <a:lnTo>
                  <a:pt x="6841616" y="1"/>
                </a:lnTo>
                <a:lnTo>
                  <a:pt x="4758817" y="0"/>
                </a:lnTo>
                <a:lnTo>
                  <a:pt x="4758817" y="2097086"/>
                </a:lnTo>
                <a:lnTo>
                  <a:pt x="5454142" y="2097086"/>
                </a:lnTo>
                <a:lnTo>
                  <a:pt x="5454142" y="1404938"/>
                </a:lnTo>
                <a:lnTo>
                  <a:pt x="6146291" y="1404939"/>
                </a:lnTo>
                <a:lnTo>
                  <a:pt x="6146291" y="2097086"/>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14" name="Bildplatzhalter 13">
            <a:extLst>
              <a:ext uri="{FF2B5EF4-FFF2-40B4-BE49-F238E27FC236}">
                <a16:creationId xmlns:a16="http://schemas.microsoft.com/office/drawing/2014/main" id="{CCCED073-8CAF-3D9B-AF19-8B325F46E021}"/>
              </a:ext>
            </a:extLst>
          </p:cNvPr>
          <p:cNvSpPr>
            <a:spLocks noGrp="1"/>
          </p:cNvSpPr>
          <p:nvPr>
            <p:ph type="pic" sz="quarter" idx="11" hasCustomPrompt="1"/>
          </p:nvPr>
        </p:nvSpPr>
        <p:spPr>
          <a:xfrm>
            <a:off x="6276002" y="692150"/>
            <a:ext cx="5220674" cy="5473700"/>
          </a:xfrm>
          <a:custGeom>
            <a:avLst/>
            <a:gdLst>
              <a:gd name="connsiteX0" fmla="*/ 2803584 w 5220674"/>
              <a:gd name="connsiteY0" fmla="*/ 4390299 h 5473700"/>
              <a:gd name="connsiteX1" fmla="*/ 2803584 w 5220674"/>
              <a:gd name="connsiteY1" fmla="*/ 4733199 h 5473700"/>
              <a:gd name="connsiteX2" fmla="*/ 3151868 w 5220674"/>
              <a:gd name="connsiteY2" fmla="*/ 4733199 h 5473700"/>
              <a:gd name="connsiteX3" fmla="*/ 3151868 w 5220674"/>
              <a:gd name="connsiteY3" fmla="*/ 4390299 h 5473700"/>
              <a:gd name="connsiteX4" fmla="*/ 85792 w 5220674"/>
              <a:gd name="connsiteY4" fmla="*/ 0 h 5473700"/>
              <a:gd name="connsiteX5" fmla="*/ 221931 w 5220674"/>
              <a:gd name="connsiteY5" fmla="*/ 0 h 5473700"/>
              <a:gd name="connsiteX6" fmla="*/ 606357 w 5220674"/>
              <a:gd name="connsiteY6" fmla="*/ 0 h 5473700"/>
              <a:gd name="connsiteX7" fmla="*/ 3826054 w 5220674"/>
              <a:gd name="connsiteY7" fmla="*/ 0 h 5473700"/>
              <a:gd name="connsiteX8" fmla="*/ 3826054 w 5220674"/>
              <a:gd name="connsiteY8" fmla="*/ 10322 h 5473700"/>
              <a:gd name="connsiteX9" fmla="*/ 4518201 w 5220674"/>
              <a:gd name="connsiteY9" fmla="*/ 10322 h 5473700"/>
              <a:gd name="connsiteX10" fmla="*/ 4518202 w 5220674"/>
              <a:gd name="connsiteY10" fmla="*/ 702471 h 5473700"/>
              <a:gd name="connsiteX11" fmla="*/ 3826054 w 5220674"/>
              <a:gd name="connsiteY11" fmla="*/ 702471 h 5473700"/>
              <a:gd name="connsiteX12" fmla="*/ 3826054 w 5220674"/>
              <a:gd name="connsiteY12" fmla="*/ 1397796 h 5473700"/>
              <a:gd name="connsiteX13" fmla="*/ 5220674 w 5220674"/>
              <a:gd name="connsiteY13" fmla="*/ 1397796 h 5473700"/>
              <a:gd name="connsiteX14" fmla="*/ 5220674 w 5220674"/>
              <a:gd name="connsiteY14" fmla="*/ 4811902 h 5473700"/>
              <a:gd name="connsiteX15" fmla="*/ 5220674 w 5220674"/>
              <a:gd name="connsiteY15" fmla="*/ 5251769 h 5473700"/>
              <a:gd name="connsiteX16" fmla="*/ 5220674 w 5220674"/>
              <a:gd name="connsiteY16" fmla="*/ 5387908 h 5473700"/>
              <a:gd name="connsiteX17" fmla="*/ 5134882 w 5220674"/>
              <a:gd name="connsiteY17" fmla="*/ 5473700 h 5473700"/>
              <a:gd name="connsiteX18" fmla="*/ 4998743 w 5220674"/>
              <a:gd name="connsiteY18" fmla="*/ 5473700 h 5473700"/>
              <a:gd name="connsiteX19" fmla="*/ 4792048 w 5220674"/>
              <a:gd name="connsiteY19" fmla="*/ 5473700 h 5473700"/>
              <a:gd name="connsiteX20" fmla="*/ 4548870 w 5220674"/>
              <a:gd name="connsiteY20" fmla="*/ 5473700 h 5473700"/>
              <a:gd name="connsiteX21" fmla="*/ 4548870 w 5220674"/>
              <a:gd name="connsiteY21" fmla="*/ 4742437 h 5473700"/>
              <a:gd name="connsiteX22" fmla="*/ 3158218 w 5220674"/>
              <a:gd name="connsiteY22" fmla="*/ 4742437 h 5473700"/>
              <a:gd name="connsiteX23" fmla="*/ 3158218 w 5220674"/>
              <a:gd name="connsiteY23" fmla="*/ 5434584 h 5473700"/>
              <a:gd name="connsiteX24" fmla="*/ 3157558 w 5220674"/>
              <a:gd name="connsiteY24" fmla="*/ 5434584 h 5473700"/>
              <a:gd name="connsiteX25" fmla="*/ 3157558 w 5220674"/>
              <a:gd name="connsiteY25" fmla="*/ 5473700 h 5473700"/>
              <a:gd name="connsiteX26" fmla="*/ 2466070 w 5220674"/>
              <a:gd name="connsiteY26" fmla="*/ 5473700 h 5473700"/>
              <a:gd name="connsiteX27" fmla="*/ 2304118 w 5220674"/>
              <a:gd name="connsiteY27" fmla="*/ 5473700 h 5473700"/>
              <a:gd name="connsiteX28" fmla="*/ 606357 w 5220674"/>
              <a:gd name="connsiteY28" fmla="*/ 5473700 h 5473700"/>
              <a:gd name="connsiteX29" fmla="*/ 221931 w 5220674"/>
              <a:gd name="connsiteY29" fmla="*/ 5473700 h 5473700"/>
              <a:gd name="connsiteX30" fmla="*/ 85792 w 5220674"/>
              <a:gd name="connsiteY30" fmla="*/ 5473700 h 5473700"/>
              <a:gd name="connsiteX31" fmla="*/ 0 w 5220674"/>
              <a:gd name="connsiteY31" fmla="*/ 5387908 h 5473700"/>
              <a:gd name="connsiteX32" fmla="*/ 0 w 5220674"/>
              <a:gd name="connsiteY32" fmla="*/ 5251769 h 5473700"/>
              <a:gd name="connsiteX33" fmla="*/ 0 w 5220674"/>
              <a:gd name="connsiteY33" fmla="*/ 4811902 h 5473700"/>
              <a:gd name="connsiteX34" fmla="*/ 0 w 5220674"/>
              <a:gd name="connsiteY34" fmla="*/ 661798 h 5473700"/>
              <a:gd name="connsiteX35" fmla="*/ 0 w 5220674"/>
              <a:gd name="connsiteY35" fmla="*/ 221931 h 5473700"/>
              <a:gd name="connsiteX36" fmla="*/ 0 w 5220674"/>
              <a:gd name="connsiteY36" fmla="*/ 85792 h 5473700"/>
              <a:gd name="connsiteX37" fmla="*/ 85792 w 5220674"/>
              <a:gd name="connsiteY37" fmla="*/ 0 h 547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220674" h="5473700">
                <a:moveTo>
                  <a:pt x="2803584" y="4390299"/>
                </a:moveTo>
                <a:lnTo>
                  <a:pt x="2803584" y="4733199"/>
                </a:lnTo>
                <a:lnTo>
                  <a:pt x="3151868" y="4733199"/>
                </a:lnTo>
                <a:lnTo>
                  <a:pt x="3151868" y="4390299"/>
                </a:lnTo>
                <a:close/>
                <a:moveTo>
                  <a:pt x="85792" y="0"/>
                </a:moveTo>
                <a:lnTo>
                  <a:pt x="221931" y="0"/>
                </a:lnTo>
                <a:lnTo>
                  <a:pt x="606357" y="0"/>
                </a:lnTo>
                <a:lnTo>
                  <a:pt x="3826054" y="0"/>
                </a:lnTo>
                <a:lnTo>
                  <a:pt x="3826054" y="10322"/>
                </a:lnTo>
                <a:lnTo>
                  <a:pt x="4518201" y="10322"/>
                </a:lnTo>
                <a:lnTo>
                  <a:pt x="4518202" y="702471"/>
                </a:lnTo>
                <a:lnTo>
                  <a:pt x="3826054" y="702471"/>
                </a:lnTo>
                <a:lnTo>
                  <a:pt x="3826054" y="1397796"/>
                </a:lnTo>
                <a:lnTo>
                  <a:pt x="5220674" y="1397796"/>
                </a:lnTo>
                <a:lnTo>
                  <a:pt x="5220674" y="4811902"/>
                </a:lnTo>
                <a:lnTo>
                  <a:pt x="5220674" y="5251769"/>
                </a:lnTo>
                <a:lnTo>
                  <a:pt x="5220674" y="5387908"/>
                </a:lnTo>
                <a:cubicBezTo>
                  <a:pt x="5220674" y="5435290"/>
                  <a:pt x="5182264" y="5473700"/>
                  <a:pt x="5134882" y="5473700"/>
                </a:cubicBezTo>
                <a:lnTo>
                  <a:pt x="4998743" y="5473700"/>
                </a:lnTo>
                <a:lnTo>
                  <a:pt x="4792048" y="5473700"/>
                </a:lnTo>
                <a:lnTo>
                  <a:pt x="4548870" y="5473700"/>
                </a:lnTo>
                <a:lnTo>
                  <a:pt x="4548870" y="4742437"/>
                </a:lnTo>
                <a:lnTo>
                  <a:pt x="3158218" y="4742437"/>
                </a:lnTo>
                <a:lnTo>
                  <a:pt x="3158218" y="5434584"/>
                </a:lnTo>
                <a:lnTo>
                  <a:pt x="3157558" y="5434584"/>
                </a:lnTo>
                <a:lnTo>
                  <a:pt x="3157558" y="5473700"/>
                </a:lnTo>
                <a:lnTo>
                  <a:pt x="2466070" y="5473700"/>
                </a:lnTo>
                <a:lnTo>
                  <a:pt x="2304118" y="5473700"/>
                </a:lnTo>
                <a:lnTo>
                  <a:pt x="606357" y="5473700"/>
                </a:lnTo>
                <a:lnTo>
                  <a:pt x="221931" y="5473700"/>
                </a:lnTo>
                <a:lnTo>
                  <a:pt x="85792" y="5473700"/>
                </a:lnTo>
                <a:cubicBezTo>
                  <a:pt x="38410" y="5473700"/>
                  <a:pt x="0" y="5435290"/>
                  <a:pt x="0" y="5387908"/>
                </a:cubicBezTo>
                <a:lnTo>
                  <a:pt x="0" y="5251769"/>
                </a:lnTo>
                <a:lnTo>
                  <a:pt x="0" y="4811902"/>
                </a:lnTo>
                <a:lnTo>
                  <a:pt x="0" y="661798"/>
                </a:lnTo>
                <a:lnTo>
                  <a:pt x="0" y="221931"/>
                </a:lnTo>
                <a:lnTo>
                  <a:pt x="0" y="85792"/>
                </a:lnTo>
                <a:cubicBezTo>
                  <a:pt x="0" y="38410"/>
                  <a:pt x="38410" y="0"/>
                  <a:pt x="85792" y="0"/>
                </a:cubicBezTo>
                <a:close/>
              </a:path>
            </a:pathLst>
          </a:custGeom>
          <a:solidFill>
            <a:schemeClr val="bg1">
              <a:lumMod val="95000"/>
            </a:schemeClr>
          </a:solidFill>
        </p:spPr>
        <p:txBody>
          <a:bodyPr wrap="square" lIns="360000" tIns="360000" rIns="360000" bIns="360000">
            <a:noAutofit/>
          </a:bodyPr>
          <a:lstStyle>
            <a:lvl1pPr marL="0" indent="0" algn="ctr">
              <a:buNone/>
              <a:defRPr>
                <a:solidFill>
                  <a:schemeClr val="bg1">
                    <a:lumMod val="65000"/>
                  </a:schemeClr>
                </a:solidFill>
              </a:defRPr>
            </a:lvl1pPr>
          </a:lstStyle>
          <a:p>
            <a:r>
              <a:rPr lang="de-DE" dirty="0"/>
              <a:t>Bild einfügen</a:t>
            </a:r>
          </a:p>
        </p:txBody>
      </p:sp>
      <p:grpSp>
        <p:nvGrpSpPr>
          <p:cNvPr id="15" name="Gruppieren 14">
            <a:extLst>
              <a:ext uri="{FF2B5EF4-FFF2-40B4-BE49-F238E27FC236}">
                <a16:creationId xmlns:a16="http://schemas.microsoft.com/office/drawing/2014/main" id="{D9F69152-8EC2-3958-0AC6-752E1FF8C42C}"/>
              </a:ext>
            </a:extLst>
          </p:cNvPr>
          <p:cNvGrpSpPr/>
          <p:nvPr userDrawn="1"/>
        </p:nvGrpSpPr>
        <p:grpSpPr>
          <a:xfrm flipV="1">
            <a:off x="0" y="692150"/>
            <a:ext cx="1043610" cy="1035046"/>
            <a:chOff x="695323" y="4444143"/>
            <a:chExt cx="1043610" cy="1035046"/>
          </a:xfrm>
          <a:solidFill>
            <a:schemeClr val="bg1">
              <a:lumMod val="95000"/>
            </a:schemeClr>
          </a:solidFill>
        </p:grpSpPr>
        <p:sp>
          <p:nvSpPr>
            <p:cNvPr id="16" name="Rechteck 15">
              <a:extLst>
                <a:ext uri="{FF2B5EF4-FFF2-40B4-BE49-F238E27FC236}">
                  <a16:creationId xmlns:a16="http://schemas.microsoft.com/office/drawing/2014/main" id="{C38B34D5-EA42-20FF-CE82-C27958310BDB}"/>
                </a:ext>
              </a:extLst>
            </p:cNvPr>
            <p:cNvSpPr>
              <a:spLocks/>
            </p:cNvSpPr>
            <p:nvPr/>
          </p:nvSpPr>
          <p:spPr>
            <a:xfrm>
              <a:off x="1390648" y="5136289"/>
              <a:ext cx="348285" cy="3429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7" name="Rechteck 16">
              <a:extLst>
                <a:ext uri="{FF2B5EF4-FFF2-40B4-BE49-F238E27FC236}">
                  <a16:creationId xmlns:a16="http://schemas.microsoft.com/office/drawing/2014/main" id="{36A5DF5A-E13F-27E3-65B9-3572C29E7C11}"/>
                </a:ext>
              </a:extLst>
            </p:cNvPr>
            <p:cNvSpPr/>
            <p:nvPr/>
          </p:nvSpPr>
          <p:spPr>
            <a:xfrm>
              <a:off x="695323" y="4444143"/>
              <a:ext cx="695325" cy="69532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Tree>
    <p:extLst>
      <p:ext uri="{BB962C8B-B14F-4D97-AF65-F5344CB8AC3E}">
        <p14:creationId xmlns:p14="http://schemas.microsoft.com/office/powerpoint/2010/main" val="165564391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chlussfolie mit Bild Data Mint">
    <p:bg>
      <p:bgPr>
        <a:solidFill>
          <a:schemeClr val="accent3"/>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31D14F-1544-2333-9F51-9A465B44E298}"/>
              </a:ext>
            </a:extLst>
          </p:cNvPr>
          <p:cNvSpPr>
            <a:spLocks noGrp="1"/>
          </p:cNvSpPr>
          <p:nvPr>
            <p:ph type="title" hasCustomPrompt="1"/>
          </p:nvPr>
        </p:nvSpPr>
        <p:spPr>
          <a:xfrm>
            <a:off x="695324" y="1897002"/>
            <a:ext cx="5148677" cy="830997"/>
          </a:xfrm>
        </p:spPr>
        <p:txBody>
          <a:bodyPr/>
          <a:lstStyle>
            <a:lvl1pPr>
              <a:defRPr/>
            </a:lvl1pPr>
          </a:lstStyle>
          <a:p>
            <a:r>
              <a:rPr lang="de-DE"/>
              <a:t>Vielen Dank!</a:t>
            </a:r>
          </a:p>
        </p:txBody>
      </p:sp>
      <p:sp>
        <p:nvSpPr>
          <p:cNvPr id="22" name="Textplatzhalter 21">
            <a:extLst>
              <a:ext uri="{FF2B5EF4-FFF2-40B4-BE49-F238E27FC236}">
                <a16:creationId xmlns:a16="http://schemas.microsoft.com/office/drawing/2014/main" id="{2F509E3C-D375-D3CA-BF46-9F3243BE4FFB}"/>
              </a:ext>
            </a:extLst>
          </p:cNvPr>
          <p:cNvSpPr>
            <a:spLocks noGrp="1"/>
          </p:cNvSpPr>
          <p:nvPr>
            <p:ph type="body" sz="quarter" idx="10" hasCustomPrompt="1"/>
          </p:nvPr>
        </p:nvSpPr>
        <p:spPr>
          <a:xfrm>
            <a:off x="695324" y="3159999"/>
            <a:ext cx="5148677" cy="2824876"/>
          </a:xfrm>
        </p:spPr>
        <p:txBody>
          <a:bodyPr/>
          <a:lstStyle>
            <a:lvl1pPr>
              <a:defRPr/>
            </a:lvl1pPr>
          </a:lstStyle>
          <a:p>
            <a:pPr lvl="0"/>
            <a:r>
              <a:rPr lang="de-DE"/>
              <a:t>Calibri, 17pt </a:t>
            </a:r>
          </a:p>
          <a:p>
            <a:pPr lvl="1"/>
            <a:r>
              <a:rPr lang="de-DE"/>
              <a:t>Zweite Ebene</a:t>
            </a:r>
          </a:p>
          <a:p>
            <a:pPr lvl="2"/>
            <a:r>
              <a:rPr lang="de-DE"/>
              <a:t>Dritte Ebene</a:t>
            </a:r>
          </a:p>
          <a:p>
            <a:pPr lvl="3"/>
            <a:r>
              <a:rPr lang="de-DE"/>
              <a:t>Vierte Ebene</a:t>
            </a:r>
          </a:p>
          <a:p>
            <a:pPr lvl="4"/>
            <a:r>
              <a:rPr lang="de-DE"/>
              <a:t>Fünfte Ebene</a:t>
            </a:r>
          </a:p>
        </p:txBody>
      </p:sp>
      <p:sp>
        <p:nvSpPr>
          <p:cNvPr id="11" name="Freihandform: Form 10">
            <a:extLst>
              <a:ext uri="{FF2B5EF4-FFF2-40B4-BE49-F238E27FC236}">
                <a16:creationId xmlns:a16="http://schemas.microsoft.com/office/drawing/2014/main" id="{59AF1A66-5053-84AC-276C-1B52427232BE}"/>
              </a:ext>
            </a:extLst>
          </p:cNvPr>
          <p:cNvSpPr>
            <a:spLocks/>
          </p:cNvSpPr>
          <p:nvPr userDrawn="1"/>
        </p:nvSpPr>
        <p:spPr>
          <a:xfrm rot="16200000" flipV="1">
            <a:off x="7049799" y="1699419"/>
            <a:ext cx="6841616" cy="3457071"/>
          </a:xfrm>
          <a:custGeom>
            <a:avLst/>
            <a:gdLst>
              <a:gd name="connsiteX0" fmla="*/ 1414176 w 6841616"/>
              <a:gd name="connsiteY0" fmla="*/ 2764923 h 3457071"/>
              <a:gd name="connsiteX1" fmla="*/ 1414176 w 6841616"/>
              <a:gd name="connsiteY1" fmla="*/ 1374271 h 3457071"/>
              <a:gd name="connsiteX2" fmla="*/ 0 w 6841616"/>
              <a:gd name="connsiteY2" fmla="*/ 1374271 h 3457071"/>
              <a:gd name="connsiteX3" fmla="*/ 0 w 6841616"/>
              <a:gd name="connsiteY3" fmla="*/ 3457071 h 3457071"/>
              <a:gd name="connsiteX4" fmla="*/ 682913 w 6841616"/>
              <a:gd name="connsiteY4" fmla="*/ 3457071 h 3457071"/>
              <a:gd name="connsiteX5" fmla="*/ 682913 w 6841616"/>
              <a:gd name="connsiteY5" fmla="*/ 2765583 h 3457071"/>
              <a:gd name="connsiteX6" fmla="*/ 722029 w 6841616"/>
              <a:gd name="connsiteY6" fmla="*/ 2765583 h 3457071"/>
              <a:gd name="connsiteX7" fmla="*/ 722029 w 6841616"/>
              <a:gd name="connsiteY7" fmla="*/ 2764923 h 3457071"/>
              <a:gd name="connsiteX8" fmla="*/ 1766314 w 6841616"/>
              <a:gd name="connsiteY8" fmla="*/ 3119557 h 3457071"/>
              <a:gd name="connsiteX9" fmla="*/ 1766314 w 6841616"/>
              <a:gd name="connsiteY9" fmla="*/ 2771273 h 3457071"/>
              <a:gd name="connsiteX10" fmla="*/ 1423414 w 6841616"/>
              <a:gd name="connsiteY10" fmla="*/ 2771273 h 3457071"/>
              <a:gd name="connsiteX11" fmla="*/ 1423414 w 6841616"/>
              <a:gd name="connsiteY11" fmla="*/ 3119557 h 3457071"/>
              <a:gd name="connsiteX12" fmla="*/ 6841616 w 6841616"/>
              <a:gd name="connsiteY12" fmla="*/ 2097086 h 3457071"/>
              <a:gd name="connsiteX13" fmla="*/ 6841616 w 6841616"/>
              <a:gd name="connsiteY13" fmla="*/ 1 h 3457071"/>
              <a:gd name="connsiteX14" fmla="*/ 4758817 w 6841616"/>
              <a:gd name="connsiteY14" fmla="*/ 0 h 3457071"/>
              <a:gd name="connsiteX15" fmla="*/ 4758817 w 6841616"/>
              <a:gd name="connsiteY15" fmla="*/ 2097086 h 3457071"/>
              <a:gd name="connsiteX16" fmla="*/ 5454142 w 6841616"/>
              <a:gd name="connsiteY16" fmla="*/ 2097086 h 3457071"/>
              <a:gd name="connsiteX17" fmla="*/ 5454142 w 6841616"/>
              <a:gd name="connsiteY17" fmla="*/ 1404938 h 3457071"/>
              <a:gd name="connsiteX18" fmla="*/ 6146291 w 6841616"/>
              <a:gd name="connsiteY18" fmla="*/ 1404939 h 3457071"/>
              <a:gd name="connsiteX19" fmla="*/ 6146291 w 6841616"/>
              <a:gd name="connsiteY19" fmla="*/ 2097086 h 345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41616" h="3457071">
                <a:moveTo>
                  <a:pt x="1414176" y="2764923"/>
                </a:moveTo>
                <a:lnTo>
                  <a:pt x="1414176" y="1374271"/>
                </a:lnTo>
                <a:lnTo>
                  <a:pt x="0" y="1374271"/>
                </a:lnTo>
                <a:lnTo>
                  <a:pt x="0" y="3457071"/>
                </a:lnTo>
                <a:lnTo>
                  <a:pt x="682913" y="3457071"/>
                </a:lnTo>
                <a:lnTo>
                  <a:pt x="682913" y="2765583"/>
                </a:lnTo>
                <a:lnTo>
                  <a:pt x="722029" y="2765583"/>
                </a:lnTo>
                <a:lnTo>
                  <a:pt x="722029" y="2764923"/>
                </a:lnTo>
                <a:close/>
                <a:moveTo>
                  <a:pt x="1766314" y="3119557"/>
                </a:moveTo>
                <a:lnTo>
                  <a:pt x="1766314" y="2771273"/>
                </a:lnTo>
                <a:lnTo>
                  <a:pt x="1423414" y="2771273"/>
                </a:lnTo>
                <a:lnTo>
                  <a:pt x="1423414" y="3119557"/>
                </a:lnTo>
                <a:close/>
                <a:moveTo>
                  <a:pt x="6841616" y="2097086"/>
                </a:moveTo>
                <a:lnTo>
                  <a:pt x="6841616" y="1"/>
                </a:lnTo>
                <a:lnTo>
                  <a:pt x="4758817" y="0"/>
                </a:lnTo>
                <a:lnTo>
                  <a:pt x="4758817" y="2097086"/>
                </a:lnTo>
                <a:lnTo>
                  <a:pt x="5454142" y="2097086"/>
                </a:lnTo>
                <a:lnTo>
                  <a:pt x="5454142" y="1404938"/>
                </a:lnTo>
                <a:lnTo>
                  <a:pt x="6146291" y="1404939"/>
                </a:lnTo>
                <a:lnTo>
                  <a:pt x="6146291" y="2097086"/>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14" name="Bildplatzhalter 13">
            <a:extLst>
              <a:ext uri="{FF2B5EF4-FFF2-40B4-BE49-F238E27FC236}">
                <a16:creationId xmlns:a16="http://schemas.microsoft.com/office/drawing/2014/main" id="{B38FD219-9A59-060B-7200-4F7E5BA8D113}"/>
              </a:ext>
            </a:extLst>
          </p:cNvPr>
          <p:cNvSpPr>
            <a:spLocks noGrp="1"/>
          </p:cNvSpPr>
          <p:nvPr>
            <p:ph type="pic" sz="quarter" idx="11" hasCustomPrompt="1"/>
          </p:nvPr>
        </p:nvSpPr>
        <p:spPr>
          <a:xfrm>
            <a:off x="6276002" y="692150"/>
            <a:ext cx="5220674" cy="5473700"/>
          </a:xfrm>
          <a:custGeom>
            <a:avLst/>
            <a:gdLst>
              <a:gd name="connsiteX0" fmla="*/ 2803584 w 5220674"/>
              <a:gd name="connsiteY0" fmla="*/ 4390299 h 5473700"/>
              <a:gd name="connsiteX1" fmla="*/ 2803584 w 5220674"/>
              <a:gd name="connsiteY1" fmla="*/ 4733199 h 5473700"/>
              <a:gd name="connsiteX2" fmla="*/ 3151868 w 5220674"/>
              <a:gd name="connsiteY2" fmla="*/ 4733199 h 5473700"/>
              <a:gd name="connsiteX3" fmla="*/ 3151868 w 5220674"/>
              <a:gd name="connsiteY3" fmla="*/ 4390299 h 5473700"/>
              <a:gd name="connsiteX4" fmla="*/ 85792 w 5220674"/>
              <a:gd name="connsiteY4" fmla="*/ 0 h 5473700"/>
              <a:gd name="connsiteX5" fmla="*/ 221931 w 5220674"/>
              <a:gd name="connsiteY5" fmla="*/ 0 h 5473700"/>
              <a:gd name="connsiteX6" fmla="*/ 606357 w 5220674"/>
              <a:gd name="connsiteY6" fmla="*/ 0 h 5473700"/>
              <a:gd name="connsiteX7" fmla="*/ 3826054 w 5220674"/>
              <a:gd name="connsiteY7" fmla="*/ 0 h 5473700"/>
              <a:gd name="connsiteX8" fmla="*/ 3826054 w 5220674"/>
              <a:gd name="connsiteY8" fmla="*/ 10322 h 5473700"/>
              <a:gd name="connsiteX9" fmla="*/ 4518201 w 5220674"/>
              <a:gd name="connsiteY9" fmla="*/ 10322 h 5473700"/>
              <a:gd name="connsiteX10" fmla="*/ 4518202 w 5220674"/>
              <a:gd name="connsiteY10" fmla="*/ 702471 h 5473700"/>
              <a:gd name="connsiteX11" fmla="*/ 3826054 w 5220674"/>
              <a:gd name="connsiteY11" fmla="*/ 702471 h 5473700"/>
              <a:gd name="connsiteX12" fmla="*/ 3826054 w 5220674"/>
              <a:gd name="connsiteY12" fmla="*/ 1397796 h 5473700"/>
              <a:gd name="connsiteX13" fmla="*/ 5220674 w 5220674"/>
              <a:gd name="connsiteY13" fmla="*/ 1397796 h 5473700"/>
              <a:gd name="connsiteX14" fmla="*/ 5220674 w 5220674"/>
              <a:gd name="connsiteY14" fmla="*/ 4811902 h 5473700"/>
              <a:gd name="connsiteX15" fmla="*/ 5220674 w 5220674"/>
              <a:gd name="connsiteY15" fmla="*/ 5251769 h 5473700"/>
              <a:gd name="connsiteX16" fmla="*/ 5220674 w 5220674"/>
              <a:gd name="connsiteY16" fmla="*/ 5387908 h 5473700"/>
              <a:gd name="connsiteX17" fmla="*/ 5134882 w 5220674"/>
              <a:gd name="connsiteY17" fmla="*/ 5473700 h 5473700"/>
              <a:gd name="connsiteX18" fmla="*/ 4998743 w 5220674"/>
              <a:gd name="connsiteY18" fmla="*/ 5473700 h 5473700"/>
              <a:gd name="connsiteX19" fmla="*/ 4792048 w 5220674"/>
              <a:gd name="connsiteY19" fmla="*/ 5473700 h 5473700"/>
              <a:gd name="connsiteX20" fmla="*/ 4548870 w 5220674"/>
              <a:gd name="connsiteY20" fmla="*/ 5473700 h 5473700"/>
              <a:gd name="connsiteX21" fmla="*/ 4548870 w 5220674"/>
              <a:gd name="connsiteY21" fmla="*/ 4742437 h 5473700"/>
              <a:gd name="connsiteX22" fmla="*/ 3158218 w 5220674"/>
              <a:gd name="connsiteY22" fmla="*/ 4742437 h 5473700"/>
              <a:gd name="connsiteX23" fmla="*/ 3158218 w 5220674"/>
              <a:gd name="connsiteY23" fmla="*/ 5434584 h 5473700"/>
              <a:gd name="connsiteX24" fmla="*/ 3157558 w 5220674"/>
              <a:gd name="connsiteY24" fmla="*/ 5434584 h 5473700"/>
              <a:gd name="connsiteX25" fmla="*/ 3157558 w 5220674"/>
              <a:gd name="connsiteY25" fmla="*/ 5473700 h 5473700"/>
              <a:gd name="connsiteX26" fmla="*/ 2466070 w 5220674"/>
              <a:gd name="connsiteY26" fmla="*/ 5473700 h 5473700"/>
              <a:gd name="connsiteX27" fmla="*/ 2304118 w 5220674"/>
              <a:gd name="connsiteY27" fmla="*/ 5473700 h 5473700"/>
              <a:gd name="connsiteX28" fmla="*/ 606357 w 5220674"/>
              <a:gd name="connsiteY28" fmla="*/ 5473700 h 5473700"/>
              <a:gd name="connsiteX29" fmla="*/ 221931 w 5220674"/>
              <a:gd name="connsiteY29" fmla="*/ 5473700 h 5473700"/>
              <a:gd name="connsiteX30" fmla="*/ 85792 w 5220674"/>
              <a:gd name="connsiteY30" fmla="*/ 5473700 h 5473700"/>
              <a:gd name="connsiteX31" fmla="*/ 0 w 5220674"/>
              <a:gd name="connsiteY31" fmla="*/ 5387908 h 5473700"/>
              <a:gd name="connsiteX32" fmla="*/ 0 w 5220674"/>
              <a:gd name="connsiteY32" fmla="*/ 5251769 h 5473700"/>
              <a:gd name="connsiteX33" fmla="*/ 0 w 5220674"/>
              <a:gd name="connsiteY33" fmla="*/ 4811902 h 5473700"/>
              <a:gd name="connsiteX34" fmla="*/ 0 w 5220674"/>
              <a:gd name="connsiteY34" fmla="*/ 661798 h 5473700"/>
              <a:gd name="connsiteX35" fmla="*/ 0 w 5220674"/>
              <a:gd name="connsiteY35" fmla="*/ 221931 h 5473700"/>
              <a:gd name="connsiteX36" fmla="*/ 0 w 5220674"/>
              <a:gd name="connsiteY36" fmla="*/ 85792 h 5473700"/>
              <a:gd name="connsiteX37" fmla="*/ 85792 w 5220674"/>
              <a:gd name="connsiteY37" fmla="*/ 0 h 547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220674" h="5473700">
                <a:moveTo>
                  <a:pt x="2803584" y="4390299"/>
                </a:moveTo>
                <a:lnTo>
                  <a:pt x="2803584" y="4733199"/>
                </a:lnTo>
                <a:lnTo>
                  <a:pt x="3151868" y="4733199"/>
                </a:lnTo>
                <a:lnTo>
                  <a:pt x="3151868" y="4390299"/>
                </a:lnTo>
                <a:close/>
                <a:moveTo>
                  <a:pt x="85792" y="0"/>
                </a:moveTo>
                <a:lnTo>
                  <a:pt x="221931" y="0"/>
                </a:lnTo>
                <a:lnTo>
                  <a:pt x="606357" y="0"/>
                </a:lnTo>
                <a:lnTo>
                  <a:pt x="3826054" y="0"/>
                </a:lnTo>
                <a:lnTo>
                  <a:pt x="3826054" y="10322"/>
                </a:lnTo>
                <a:lnTo>
                  <a:pt x="4518201" y="10322"/>
                </a:lnTo>
                <a:lnTo>
                  <a:pt x="4518202" y="702471"/>
                </a:lnTo>
                <a:lnTo>
                  <a:pt x="3826054" y="702471"/>
                </a:lnTo>
                <a:lnTo>
                  <a:pt x="3826054" y="1397796"/>
                </a:lnTo>
                <a:lnTo>
                  <a:pt x="5220674" y="1397796"/>
                </a:lnTo>
                <a:lnTo>
                  <a:pt x="5220674" y="4811902"/>
                </a:lnTo>
                <a:lnTo>
                  <a:pt x="5220674" y="5251769"/>
                </a:lnTo>
                <a:lnTo>
                  <a:pt x="5220674" y="5387908"/>
                </a:lnTo>
                <a:cubicBezTo>
                  <a:pt x="5220674" y="5435290"/>
                  <a:pt x="5182264" y="5473700"/>
                  <a:pt x="5134882" y="5473700"/>
                </a:cubicBezTo>
                <a:lnTo>
                  <a:pt x="4998743" y="5473700"/>
                </a:lnTo>
                <a:lnTo>
                  <a:pt x="4792048" y="5473700"/>
                </a:lnTo>
                <a:lnTo>
                  <a:pt x="4548870" y="5473700"/>
                </a:lnTo>
                <a:lnTo>
                  <a:pt x="4548870" y="4742437"/>
                </a:lnTo>
                <a:lnTo>
                  <a:pt x="3158218" y="4742437"/>
                </a:lnTo>
                <a:lnTo>
                  <a:pt x="3158218" y="5434584"/>
                </a:lnTo>
                <a:lnTo>
                  <a:pt x="3157558" y="5434584"/>
                </a:lnTo>
                <a:lnTo>
                  <a:pt x="3157558" y="5473700"/>
                </a:lnTo>
                <a:lnTo>
                  <a:pt x="2466070" y="5473700"/>
                </a:lnTo>
                <a:lnTo>
                  <a:pt x="2304118" y="5473700"/>
                </a:lnTo>
                <a:lnTo>
                  <a:pt x="606357" y="5473700"/>
                </a:lnTo>
                <a:lnTo>
                  <a:pt x="221931" y="5473700"/>
                </a:lnTo>
                <a:lnTo>
                  <a:pt x="85792" y="5473700"/>
                </a:lnTo>
                <a:cubicBezTo>
                  <a:pt x="38410" y="5473700"/>
                  <a:pt x="0" y="5435290"/>
                  <a:pt x="0" y="5387908"/>
                </a:cubicBezTo>
                <a:lnTo>
                  <a:pt x="0" y="5251769"/>
                </a:lnTo>
                <a:lnTo>
                  <a:pt x="0" y="4811902"/>
                </a:lnTo>
                <a:lnTo>
                  <a:pt x="0" y="661798"/>
                </a:lnTo>
                <a:lnTo>
                  <a:pt x="0" y="221931"/>
                </a:lnTo>
                <a:lnTo>
                  <a:pt x="0" y="85792"/>
                </a:lnTo>
                <a:cubicBezTo>
                  <a:pt x="0" y="38410"/>
                  <a:pt x="38410" y="0"/>
                  <a:pt x="85792" y="0"/>
                </a:cubicBezTo>
                <a:close/>
              </a:path>
            </a:pathLst>
          </a:custGeom>
          <a:solidFill>
            <a:schemeClr val="bg1">
              <a:lumMod val="95000"/>
            </a:schemeClr>
          </a:solidFill>
        </p:spPr>
        <p:txBody>
          <a:bodyPr wrap="square" lIns="360000" tIns="360000" rIns="360000" bIns="360000">
            <a:noAutofit/>
          </a:bodyPr>
          <a:lstStyle>
            <a:lvl1pPr marL="0" indent="0" algn="ctr">
              <a:buNone/>
              <a:defRPr>
                <a:solidFill>
                  <a:schemeClr val="bg1">
                    <a:lumMod val="65000"/>
                  </a:schemeClr>
                </a:solidFill>
              </a:defRPr>
            </a:lvl1pPr>
          </a:lstStyle>
          <a:p>
            <a:r>
              <a:rPr lang="de-DE" dirty="0"/>
              <a:t>Bild einfügen</a:t>
            </a:r>
          </a:p>
        </p:txBody>
      </p:sp>
      <p:grpSp>
        <p:nvGrpSpPr>
          <p:cNvPr id="15" name="Gruppieren 14">
            <a:extLst>
              <a:ext uri="{FF2B5EF4-FFF2-40B4-BE49-F238E27FC236}">
                <a16:creationId xmlns:a16="http://schemas.microsoft.com/office/drawing/2014/main" id="{DACC87C5-4C0E-40EE-2AF9-D15FB147E7F0}"/>
              </a:ext>
            </a:extLst>
          </p:cNvPr>
          <p:cNvGrpSpPr/>
          <p:nvPr userDrawn="1"/>
        </p:nvGrpSpPr>
        <p:grpSpPr>
          <a:xfrm flipV="1">
            <a:off x="0" y="692150"/>
            <a:ext cx="1043610" cy="1035046"/>
            <a:chOff x="695323" y="4444143"/>
            <a:chExt cx="1043610" cy="1035046"/>
          </a:xfrm>
          <a:solidFill>
            <a:schemeClr val="bg1">
              <a:lumMod val="95000"/>
            </a:schemeClr>
          </a:solidFill>
        </p:grpSpPr>
        <p:sp>
          <p:nvSpPr>
            <p:cNvPr id="16" name="Rechteck 15">
              <a:extLst>
                <a:ext uri="{FF2B5EF4-FFF2-40B4-BE49-F238E27FC236}">
                  <a16:creationId xmlns:a16="http://schemas.microsoft.com/office/drawing/2014/main" id="{7D7711B4-DC39-88F8-D20A-B87A4D526645}"/>
                </a:ext>
              </a:extLst>
            </p:cNvPr>
            <p:cNvSpPr>
              <a:spLocks/>
            </p:cNvSpPr>
            <p:nvPr/>
          </p:nvSpPr>
          <p:spPr>
            <a:xfrm>
              <a:off x="1390648" y="5136289"/>
              <a:ext cx="348285" cy="3429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7" name="Rechteck 16">
              <a:extLst>
                <a:ext uri="{FF2B5EF4-FFF2-40B4-BE49-F238E27FC236}">
                  <a16:creationId xmlns:a16="http://schemas.microsoft.com/office/drawing/2014/main" id="{3A7D57C6-187B-377C-922A-6422811BE29C}"/>
                </a:ext>
              </a:extLst>
            </p:cNvPr>
            <p:cNvSpPr/>
            <p:nvPr/>
          </p:nvSpPr>
          <p:spPr>
            <a:xfrm>
              <a:off x="695323" y="4444143"/>
              <a:ext cx="695325" cy="69532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Tree>
    <p:extLst>
      <p:ext uri="{BB962C8B-B14F-4D97-AF65-F5344CB8AC3E}">
        <p14:creationId xmlns:p14="http://schemas.microsoft.com/office/powerpoint/2010/main" val="74244349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chlussfolie mit Bild Logic Violet">
    <p:bg>
      <p:bgPr>
        <a:solidFill>
          <a:schemeClr val="accent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31D14F-1544-2333-9F51-9A465B44E298}"/>
              </a:ext>
            </a:extLst>
          </p:cNvPr>
          <p:cNvSpPr>
            <a:spLocks noGrp="1"/>
          </p:cNvSpPr>
          <p:nvPr>
            <p:ph type="title" hasCustomPrompt="1"/>
          </p:nvPr>
        </p:nvSpPr>
        <p:spPr>
          <a:xfrm>
            <a:off x="695324" y="1897002"/>
            <a:ext cx="5148677" cy="830997"/>
          </a:xfrm>
        </p:spPr>
        <p:txBody>
          <a:bodyPr/>
          <a:lstStyle>
            <a:lvl1pPr>
              <a:defRPr/>
            </a:lvl1pPr>
          </a:lstStyle>
          <a:p>
            <a:r>
              <a:rPr lang="de-DE"/>
              <a:t>Vielen Dank!</a:t>
            </a:r>
          </a:p>
        </p:txBody>
      </p:sp>
      <p:sp>
        <p:nvSpPr>
          <p:cNvPr id="22" name="Textplatzhalter 21">
            <a:extLst>
              <a:ext uri="{FF2B5EF4-FFF2-40B4-BE49-F238E27FC236}">
                <a16:creationId xmlns:a16="http://schemas.microsoft.com/office/drawing/2014/main" id="{2F509E3C-D375-D3CA-BF46-9F3243BE4FFB}"/>
              </a:ext>
            </a:extLst>
          </p:cNvPr>
          <p:cNvSpPr>
            <a:spLocks noGrp="1"/>
          </p:cNvSpPr>
          <p:nvPr>
            <p:ph type="body" sz="quarter" idx="10" hasCustomPrompt="1"/>
          </p:nvPr>
        </p:nvSpPr>
        <p:spPr>
          <a:xfrm>
            <a:off x="695324" y="3159999"/>
            <a:ext cx="5148677" cy="2824876"/>
          </a:xfrm>
        </p:spPr>
        <p:txBody>
          <a:bodyPr/>
          <a:lstStyle>
            <a:lvl1pPr>
              <a:defRPr/>
            </a:lvl1pPr>
          </a:lstStyle>
          <a:p>
            <a:pPr lvl="0"/>
            <a:r>
              <a:rPr lang="de-DE"/>
              <a:t>Calibri, 17pt </a:t>
            </a:r>
          </a:p>
          <a:p>
            <a:pPr lvl="1"/>
            <a:r>
              <a:rPr lang="de-DE"/>
              <a:t>Zweite Ebene</a:t>
            </a:r>
          </a:p>
          <a:p>
            <a:pPr lvl="2"/>
            <a:r>
              <a:rPr lang="de-DE"/>
              <a:t>Dritte Ebene</a:t>
            </a:r>
          </a:p>
          <a:p>
            <a:pPr lvl="3"/>
            <a:r>
              <a:rPr lang="de-DE"/>
              <a:t>Vierte Ebene</a:t>
            </a:r>
          </a:p>
          <a:p>
            <a:pPr lvl="4"/>
            <a:r>
              <a:rPr lang="de-DE"/>
              <a:t>Fünfte Ebene</a:t>
            </a:r>
          </a:p>
        </p:txBody>
      </p:sp>
      <p:sp>
        <p:nvSpPr>
          <p:cNvPr id="11" name="Freihandform: Form 10">
            <a:extLst>
              <a:ext uri="{FF2B5EF4-FFF2-40B4-BE49-F238E27FC236}">
                <a16:creationId xmlns:a16="http://schemas.microsoft.com/office/drawing/2014/main" id="{0A3C38D8-97ED-A717-C4D7-D2712B89FE88}"/>
              </a:ext>
            </a:extLst>
          </p:cNvPr>
          <p:cNvSpPr>
            <a:spLocks/>
          </p:cNvSpPr>
          <p:nvPr userDrawn="1"/>
        </p:nvSpPr>
        <p:spPr>
          <a:xfrm rot="16200000" flipV="1">
            <a:off x="7049799" y="1699419"/>
            <a:ext cx="6841616" cy="3457071"/>
          </a:xfrm>
          <a:custGeom>
            <a:avLst/>
            <a:gdLst>
              <a:gd name="connsiteX0" fmla="*/ 1414176 w 6841616"/>
              <a:gd name="connsiteY0" fmla="*/ 2764923 h 3457071"/>
              <a:gd name="connsiteX1" fmla="*/ 1414176 w 6841616"/>
              <a:gd name="connsiteY1" fmla="*/ 1374271 h 3457071"/>
              <a:gd name="connsiteX2" fmla="*/ 0 w 6841616"/>
              <a:gd name="connsiteY2" fmla="*/ 1374271 h 3457071"/>
              <a:gd name="connsiteX3" fmla="*/ 0 w 6841616"/>
              <a:gd name="connsiteY3" fmla="*/ 3457071 h 3457071"/>
              <a:gd name="connsiteX4" fmla="*/ 682913 w 6841616"/>
              <a:gd name="connsiteY4" fmla="*/ 3457071 h 3457071"/>
              <a:gd name="connsiteX5" fmla="*/ 682913 w 6841616"/>
              <a:gd name="connsiteY5" fmla="*/ 2765583 h 3457071"/>
              <a:gd name="connsiteX6" fmla="*/ 722029 w 6841616"/>
              <a:gd name="connsiteY6" fmla="*/ 2765583 h 3457071"/>
              <a:gd name="connsiteX7" fmla="*/ 722029 w 6841616"/>
              <a:gd name="connsiteY7" fmla="*/ 2764923 h 3457071"/>
              <a:gd name="connsiteX8" fmla="*/ 1766314 w 6841616"/>
              <a:gd name="connsiteY8" fmla="*/ 3119557 h 3457071"/>
              <a:gd name="connsiteX9" fmla="*/ 1766314 w 6841616"/>
              <a:gd name="connsiteY9" fmla="*/ 2771273 h 3457071"/>
              <a:gd name="connsiteX10" fmla="*/ 1423414 w 6841616"/>
              <a:gd name="connsiteY10" fmla="*/ 2771273 h 3457071"/>
              <a:gd name="connsiteX11" fmla="*/ 1423414 w 6841616"/>
              <a:gd name="connsiteY11" fmla="*/ 3119557 h 3457071"/>
              <a:gd name="connsiteX12" fmla="*/ 6841616 w 6841616"/>
              <a:gd name="connsiteY12" fmla="*/ 2097086 h 3457071"/>
              <a:gd name="connsiteX13" fmla="*/ 6841616 w 6841616"/>
              <a:gd name="connsiteY13" fmla="*/ 1 h 3457071"/>
              <a:gd name="connsiteX14" fmla="*/ 4758817 w 6841616"/>
              <a:gd name="connsiteY14" fmla="*/ 0 h 3457071"/>
              <a:gd name="connsiteX15" fmla="*/ 4758817 w 6841616"/>
              <a:gd name="connsiteY15" fmla="*/ 2097086 h 3457071"/>
              <a:gd name="connsiteX16" fmla="*/ 5454142 w 6841616"/>
              <a:gd name="connsiteY16" fmla="*/ 2097086 h 3457071"/>
              <a:gd name="connsiteX17" fmla="*/ 5454142 w 6841616"/>
              <a:gd name="connsiteY17" fmla="*/ 1404938 h 3457071"/>
              <a:gd name="connsiteX18" fmla="*/ 6146291 w 6841616"/>
              <a:gd name="connsiteY18" fmla="*/ 1404939 h 3457071"/>
              <a:gd name="connsiteX19" fmla="*/ 6146291 w 6841616"/>
              <a:gd name="connsiteY19" fmla="*/ 2097086 h 345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41616" h="3457071">
                <a:moveTo>
                  <a:pt x="1414176" y="2764923"/>
                </a:moveTo>
                <a:lnTo>
                  <a:pt x="1414176" y="1374271"/>
                </a:lnTo>
                <a:lnTo>
                  <a:pt x="0" y="1374271"/>
                </a:lnTo>
                <a:lnTo>
                  <a:pt x="0" y="3457071"/>
                </a:lnTo>
                <a:lnTo>
                  <a:pt x="682913" y="3457071"/>
                </a:lnTo>
                <a:lnTo>
                  <a:pt x="682913" y="2765583"/>
                </a:lnTo>
                <a:lnTo>
                  <a:pt x="722029" y="2765583"/>
                </a:lnTo>
                <a:lnTo>
                  <a:pt x="722029" y="2764923"/>
                </a:lnTo>
                <a:close/>
                <a:moveTo>
                  <a:pt x="1766314" y="3119557"/>
                </a:moveTo>
                <a:lnTo>
                  <a:pt x="1766314" y="2771273"/>
                </a:lnTo>
                <a:lnTo>
                  <a:pt x="1423414" y="2771273"/>
                </a:lnTo>
                <a:lnTo>
                  <a:pt x="1423414" y="3119557"/>
                </a:lnTo>
                <a:close/>
                <a:moveTo>
                  <a:pt x="6841616" y="2097086"/>
                </a:moveTo>
                <a:lnTo>
                  <a:pt x="6841616" y="1"/>
                </a:lnTo>
                <a:lnTo>
                  <a:pt x="4758817" y="0"/>
                </a:lnTo>
                <a:lnTo>
                  <a:pt x="4758817" y="2097086"/>
                </a:lnTo>
                <a:lnTo>
                  <a:pt x="5454142" y="2097086"/>
                </a:lnTo>
                <a:lnTo>
                  <a:pt x="5454142" y="1404938"/>
                </a:lnTo>
                <a:lnTo>
                  <a:pt x="6146291" y="1404939"/>
                </a:lnTo>
                <a:lnTo>
                  <a:pt x="6146291" y="2097086"/>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14" name="Bildplatzhalter 13">
            <a:extLst>
              <a:ext uri="{FF2B5EF4-FFF2-40B4-BE49-F238E27FC236}">
                <a16:creationId xmlns:a16="http://schemas.microsoft.com/office/drawing/2014/main" id="{B2B8B9FD-C200-53CA-5710-FC1AE4A2A2E4}"/>
              </a:ext>
            </a:extLst>
          </p:cNvPr>
          <p:cNvSpPr>
            <a:spLocks noGrp="1"/>
          </p:cNvSpPr>
          <p:nvPr>
            <p:ph type="pic" sz="quarter" idx="11" hasCustomPrompt="1"/>
          </p:nvPr>
        </p:nvSpPr>
        <p:spPr>
          <a:xfrm>
            <a:off x="6276002" y="692150"/>
            <a:ext cx="5220674" cy="5473700"/>
          </a:xfrm>
          <a:custGeom>
            <a:avLst/>
            <a:gdLst>
              <a:gd name="connsiteX0" fmla="*/ 2803584 w 5220674"/>
              <a:gd name="connsiteY0" fmla="*/ 4390299 h 5473700"/>
              <a:gd name="connsiteX1" fmla="*/ 2803584 w 5220674"/>
              <a:gd name="connsiteY1" fmla="*/ 4733199 h 5473700"/>
              <a:gd name="connsiteX2" fmla="*/ 3151868 w 5220674"/>
              <a:gd name="connsiteY2" fmla="*/ 4733199 h 5473700"/>
              <a:gd name="connsiteX3" fmla="*/ 3151868 w 5220674"/>
              <a:gd name="connsiteY3" fmla="*/ 4390299 h 5473700"/>
              <a:gd name="connsiteX4" fmla="*/ 85792 w 5220674"/>
              <a:gd name="connsiteY4" fmla="*/ 0 h 5473700"/>
              <a:gd name="connsiteX5" fmla="*/ 221931 w 5220674"/>
              <a:gd name="connsiteY5" fmla="*/ 0 h 5473700"/>
              <a:gd name="connsiteX6" fmla="*/ 606357 w 5220674"/>
              <a:gd name="connsiteY6" fmla="*/ 0 h 5473700"/>
              <a:gd name="connsiteX7" fmla="*/ 3826054 w 5220674"/>
              <a:gd name="connsiteY7" fmla="*/ 0 h 5473700"/>
              <a:gd name="connsiteX8" fmla="*/ 3826054 w 5220674"/>
              <a:gd name="connsiteY8" fmla="*/ 10322 h 5473700"/>
              <a:gd name="connsiteX9" fmla="*/ 4518201 w 5220674"/>
              <a:gd name="connsiteY9" fmla="*/ 10322 h 5473700"/>
              <a:gd name="connsiteX10" fmla="*/ 4518202 w 5220674"/>
              <a:gd name="connsiteY10" fmla="*/ 702471 h 5473700"/>
              <a:gd name="connsiteX11" fmla="*/ 3826054 w 5220674"/>
              <a:gd name="connsiteY11" fmla="*/ 702471 h 5473700"/>
              <a:gd name="connsiteX12" fmla="*/ 3826054 w 5220674"/>
              <a:gd name="connsiteY12" fmla="*/ 1397796 h 5473700"/>
              <a:gd name="connsiteX13" fmla="*/ 5220674 w 5220674"/>
              <a:gd name="connsiteY13" fmla="*/ 1397796 h 5473700"/>
              <a:gd name="connsiteX14" fmla="*/ 5220674 w 5220674"/>
              <a:gd name="connsiteY14" fmla="*/ 4811902 h 5473700"/>
              <a:gd name="connsiteX15" fmla="*/ 5220674 w 5220674"/>
              <a:gd name="connsiteY15" fmla="*/ 5251769 h 5473700"/>
              <a:gd name="connsiteX16" fmla="*/ 5220674 w 5220674"/>
              <a:gd name="connsiteY16" fmla="*/ 5387908 h 5473700"/>
              <a:gd name="connsiteX17" fmla="*/ 5134882 w 5220674"/>
              <a:gd name="connsiteY17" fmla="*/ 5473700 h 5473700"/>
              <a:gd name="connsiteX18" fmla="*/ 4998743 w 5220674"/>
              <a:gd name="connsiteY18" fmla="*/ 5473700 h 5473700"/>
              <a:gd name="connsiteX19" fmla="*/ 4792048 w 5220674"/>
              <a:gd name="connsiteY19" fmla="*/ 5473700 h 5473700"/>
              <a:gd name="connsiteX20" fmla="*/ 4548870 w 5220674"/>
              <a:gd name="connsiteY20" fmla="*/ 5473700 h 5473700"/>
              <a:gd name="connsiteX21" fmla="*/ 4548870 w 5220674"/>
              <a:gd name="connsiteY21" fmla="*/ 4742437 h 5473700"/>
              <a:gd name="connsiteX22" fmla="*/ 3158218 w 5220674"/>
              <a:gd name="connsiteY22" fmla="*/ 4742437 h 5473700"/>
              <a:gd name="connsiteX23" fmla="*/ 3158218 w 5220674"/>
              <a:gd name="connsiteY23" fmla="*/ 5434584 h 5473700"/>
              <a:gd name="connsiteX24" fmla="*/ 3157558 w 5220674"/>
              <a:gd name="connsiteY24" fmla="*/ 5434584 h 5473700"/>
              <a:gd name="connsiteX25" fmla="*/ 3157558 w 5220674"/>
              <a:gd name="connsiteY25" fmla="*/ 5473700 h 5473700"/>
              <a:gd name="connsiteX26" fmla="*/ 2466070 w 5220674"/>
              <a:gd name="connsiteY26" fmla="*/ 5473700 h 5473700"/>
              <a:gd name="connsiteX27" fmla="*/ 2304118 w 5220674"/>
              <a:gd name="connsiteY27" fmla="*/ 5473700 h 5473700"/>
              <a:gd name="connsiteX28" fmla="*/ 606357 w 5220674"/>
              <a:gd name="connsiteY28" fmla="*/ 5473700 h 5473700"/>
              <a:gd name="connsiteX29" fmla="*/ 221931 w 5220674"/>
              <a:gd name="connsiteY29" fmla="*/ 5473700 h 5473700"/>
              <a:gd name="connsiteX30" fmla="*/ 85792 w 5220674"/>
              <a:gd name="connsiteY30" fmla="*/ 5473700 h 5473700"/>
              <a:gd name="connsiteX31" fmla="*/ 0 w 5220674"/>
              <a:gd name="connsiteY31" fmla="*/ 5387908 h 5473700"/>
              <a:gd name="connsiteX32" fmla="*/ 0 w 5220674"/>
              <a:gd name="connsiteY32" fmla="*/ 5251769 h 5473700"/>
              <a:gd name="connsiteX33" fmla="*/ 0 w 5220674"/>
              <a:gd name="connsiteY33" fmla="*/ 4811902 h 5473700"/>
              <a:gd name="connsiteX34" fmla="*/ 0 w 5220674"/>
              <a:gd name="connsiteY34" fmla="*/ 661798 h 5473700"/>
              <a:gd name="connsiteX35" fmla="*/ 0 w 5220674"/>
              <a:gd name="connsiteY35" fmla="*/ 221931 h 5473700"/>
              <a:gd name="connsiteX36" fmla="*/ 0 w 5220674"/>
              <a:gd name="connsiteY36" fmla="*/ 85792 h 5473700"/>
              <a:gd name="connsiteX37" fmla="*/ 85792 w 5220674"/>
              <a:gd name="connsiteY37" fmla="*/ 0 h 547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220674" h="5473700">
                <a:moveTo>
                  <a:pt x="2803584" y="4390299"/>
                </a:moveTo>
                <a:lnTo>
                  <a:pt x="2803584" y="4733199"/>
                </a:lnTo>
                <a:lnTo>
                  <a:pt x="3151868" y="4733199"/>
                </a:lnTo>
                <a:lnTo>
                  <a:pt x="3151868" y="4390299"/>
                </a:lnTo>
                <a:close/>
                <a:moveTo>
                  <a:pt x="85792" y="0"/>
                </a:moveTo>
                <a:lnTo>
                  <a:pt x="221931" y="0"/>
                </a:lnTo>
                <a:lnTo>
                  <a:pt x="606357" y="0"/>
                </a:lnTo>
                <a:lnTo>
                  <a:pt x="3826054" y="0"/>
                </a:lnTo>
                <a:lnTo>
                  <a:pt x="3826054" y="10322"/>
                </a:lnTo>
                <a:lnTo>
                  <a:pt x="4518201" y="10322"/>
                </a:lnTo>
                <a:lnTo>
                  <a:pt x="4518202" y="702471"/>
                </a:lnTo>
                <a:lnTo>
                  <a:pt x="3826054" y="702471"/>
                </a:lnTo>
                <a:lnTo>
                  <a:pt x="3826054" y="1397796"/>
                </a:lnTo>
                <a:lnTo>
                  <a:pt x="5220674" y="1397796"/>
                </a:lnTo>
                <a:lnTo>
                  <a:pt x="5220674" y="4811902"/>
                </a:lnTo>
                <a:lnTo>
                  <a:pt x="5220674" y="5251769"/>
                </a:lnTo>
                <a:lnTo>
                  <a:pt x="5220674" y="5387908"/>
                </a:lnTo>
                <a:cubicBezTo>
                  <a:pt x="5220674" y="5435290"/>
                  <a:pt x="5182264" y="5473700"/>
                  <a:pt x="5134882" y="5473700"/>
                </a:cubicBezTo>
                <a:lnTo>
                  <a:pt x="4998743" y="5473700"/>
                </a:lnTo>
                <a:lnTo>
                  <a:pt x="4792048" y="5473700"/>
                </a:lnTo>
                <a:lnTo>
                  <a:pt x="4548870" y="5473700"/>
                </a:lnTo>
                <a:lnTo>
                  <a:pt x="4548870" y="4742437"/>
                </a:lnTo>
                <a:lnTo>
                  <a:pt x="3158218" y="4742437"/>
                </a:lnTo>
                <a:lnTo>
                  <a:pt x="3158218" y="5434584"/>
                </a:lnTo>
                <a:lnTo>
                  <a:pt x="3157558" y="5434584"/>
                </a:lnTo>
                <a:lnTo>
                  <a:pt x="3157558" y="5473700"/>
                </a:lnTo>
                <a:lnTo>
                  <a:pt x="2466070" y="5473700"/>
                </a:lnTo>
                <a:lnTo>
                  <a:pt x="2304118" y="5473700"/>
                </a:lnTo>
                <a:lnTo>
                  <a:pt x="606357" y="5473700"/>
                </a:lnTo>
                <a:lnTo>
                  <a:pt x="221931" y="5473700"/>
                </a:lnTo>
                <a:lnTo>
                  <a:pt x="85792" y="5473700"/>
                </a:lnTo>
                <a:cubicBezTo>
                  <a:pt x="38410" y="5473700"/>
                  <a:pt x="0" y="5435290"/>
                  <a:pt x="0" y="5387908"/>
                </a:cubicBezTo>
                <a:lnTo>
                  <a:pt x="0" y="5251769"/>
                </a:lnTo>
                <a:lnTo>
                  <a:pt x="0" y="4811902"/>
                </a:lnTo>
                <a:lnTo>
                  <a:pt x="0" y="661798"/>
                </a:lnTo>
                <a:lnTo>
                  <a:pt x="0" y="221931"/>
                </a:lnTo>
                <a:lnTo>
                  <a:pt x="0" y="85792"/>
                </a:lnTo>
                <a:cubicBezTo>
                  <a:pt x="0" y="38410"/>
                  <a:pt x="38410" y="0"/>
                  <a:pt x="85792" y="0"/>
                </a:cubicBezTo>
                <a:close/>
              </a:path>
            </a:pathLst>
          </a:custGeom>
          <a:solidFill>
            <a:schemeClr val="bg1">
              <a:lumMod val="95000"/>
            </a:schemeClr>
          </a:solidFill>
        </p:spPr>
        <p:txBody>
          <a:bodyPr wrap="square" lIns="360000" tIns="360000" rIns="360000" bIns="360000">
            <a:noAutofit/>
          </a:bodyPr>
          <a:lstStyle>
            <a:lvl1pPr marL="0" indent="0" algn="ctr">
              <a:buNone/>
              <a:defRPr>
                <a:solidFill>
                  <a:schemeClr val="bg1">
                    <a:lumMod val="65000"/>
                  </a:schemeClr>
                </a:solidFill>
              </a:defRPr>
            </a:lvl1pPr>
          </a:lstStyle>
          <a:p>
            <a:r>
              <a:rPr lang="de-DE" dirty="0"/>
              <a:t>Bild einfügen</a:t>
            </a:r>
          </a:p>
        </p:txBody>
      </p:sp>
      <p:grpSp>
        <p:nvGrpSpPr>
          <p:cNvPr id="15" name="Gruppieren 14">
            <a:extLst>
              <a:ext uri="{FF2B5EF4-FFF2-40B4-BE49-F238E27FC236}">
                <a16:creationId xmlns:a16="http://schemas.microsoft.com/office/drawing/2014/main" id="{4D26F646-1331-6D93-EB24-460630998F3B}"/>
              </a:ext>
            </a:extLst>
          </p:cNvPr>
          <p:cNvGrpSpPr/>
          <p:nvPr userDrawn="1"/>
        </p:nvGrpSpPr>
        <p:grpSpPr>
          <a:xfrm flipV="1">
            <a:off x="0" y="692150"/>
            <a:ext cx="1043610" cy="1035046"/>
            <a:chOff x="695323" y="4444143"/>
            <a:chExt cx="1043610" cy="1035046"/>
          </a:xfrm>
          <a:solidFill>
            <a:schemeClr val="bg1">
              <a:lumMod val="95000"/>
            </a:schemeClr>
          </a:solidFill>
        </p:grpSpPr>
        <p:sp>
          <p:nvSpPr>
            <p:cNvPr id="16" name="Rechteck 15">
              <a:extLst>
                <a:ext uri="{FF2B5EF4-FFF2-40B4-BE49-F238E27FC236}">
                  <a16:creationId xmlns:a16="http://schemas.microsoft.com/office/drawing/2014/main" id="{CF88A75E-288C-A309-EE4E-A0AF37956839}"/>
                </a:ext>
              </a:extLst>
            </p:cNvPr>
            <p:cNvSpPr>
              <a:spLocks/>
            </p:cNvSpPr>
            <p:nvPr/>
          </p:nvSpPr>
          <p:spPr>
            <a:xfrm>
              <a:off x="1390648" y="5136289"/>
              <a:ext cx="348285" cy="3429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7" name="Rechteck 16">
              <a:extLst>
                <a:ext uri="{FF2B5EF4-FFF2-40B4-BE49-F238E27FC236}">
                  <a16:creationId xmlns:a16="http://schemas.microsoft.com/office/drawing/2014/main" id="{1AFEFF31-89C4-74DC-E9FB-D0B03CA8E17E}"/>
                </a:ext>
              </a:extLst>
            </p:cNvPr>
            <p:cNvSpPr/>
            <p:nvPr/>
          </p:nvSpPr>
          <p:spPr>
            <a:xfrm>
              <a:off x="695323" y="4444143"/>
              <a:ext cx="695325" cy="69532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Tree>
    <p:extLst>
      <p:ext uri="{BB962C8B-B14F-4D97-AF65-F5344CB8AC3E}">
        <p14:creationId xmlns:p14="http://schemas.microsoft.com/office/powerpoint/2010/main" val="384811171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chlussfolie mit Bild Digital Pink">
    <p:bg>
      <p:bgPr>
        <a:solidFill>
          <a:schemeClr val="accent5"/>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31D14F-1544-2333-9F51-9A465B44E298}"/>
              </a:ext>
            </a:extLst>
          </p:cNvPr>
          <p:cNvSpPr>
            <a:spLocks noGrp="1"/>
          </p:cNvSpPr>
          <p:nvPr>
            <p:ph type="title" hasCustomPrompt="1"/>
          </p:nvPr>
        </p:nvSpPr>
        <p:spPr>
          <a:xfrm>
            <a:off x="695324" y="1897002"/>
            <a:ext cx="5148677" cy="830997"/>
          </a:xfrm>
        </p:spPr>
        <p:txBody>
          <a:bodyPr/>
          <a:lstStyle>
            <a:lvl1pPr>
              <a:defRPr/>
            </a:lvl1pPr>
          </a:lstStyle>
          <a:p>
            <a:r>
              <a:rPr lang="de-DE"/>
              <a:t>Vielen Dank!</a:t>
            </a:r>
          </a:p>
        </p:txBody>
      </p:sp>
      <p:sp>
        <p:nvSpPr>
          <p:cNvPr id="22" name="Textplatzhalter 21">
            <a:extLst>
              <a:ext uri="{FF2B5EF4-FFF2-40B4-BE49-F238E27FC236}">
                <a16:creationId xmlns:a16="http://schemas.microsoft.com/office/drawing/2014/main" id="{2F509E3C-D375-D3CA-BF46-9F3243BE4FFB}"/>
              </a:ext>
            </a:extLst>
          </p:cNvPr>
          <p:cNvSpPr>
            <a:spLocks noGrp="1"/>
          </p:cNvSpPr>
          <p:nvPr>
            <p:ph type="body" sz="quarter" idx="10" hasCustomPrompt="1"/>
          </p:nvPr>
        </p:nvSpPr>
        <p:spPr>
          <a:xfrm>
            <a:off x="695324" y="3159999"/>
            <a:ext cx="5148677" cy="2824876"/>
          </a:xfrm>
        </p:spPr>
        <p:txBody>
          <a:bodyPr/>
          <a:lstStyle>
            <a:lvl1pPr>
              <a:defRPr/>
            </a:lvl1pPr>
          </a:lstStyle>
          <a:p>
            <a:pPr lvl="0"/>
            <a:r>
              <a:rPr lang="de-DE"/>
              <a:t>Calibri, 17pt </a:t>
            </a:r>
          </a:p>
          <a:p>
            <a:pPr lvl="1"/>
            <a:r>
              <a:rPr lang="de-DE"/>
              <a:t>Zweite Ebene</a:t>
            </a:r>
          </a:p>
          <a:p>
            <a:pPr lvl="2"/>
            <a:r>
              <a:rPr lang="de-DE"/>
              <a:t>Dritte Ebene</a:t>
            </a:r>
          </a:p>
          <a:p>
            <a:pPr lvl="3"/>
            <a:r>
              <a:rPr lang="de-DE"/>
              <a:t>Vierte Ebene</a:t>
            </a:r>
          </a:p>
          <a:p>
            <a:pPr lvl="4"/>
            <a:r>
              <a:rPr lang="de-DE"/>
              <a:t>Fünfte Ebene</a:t>
            </a:r>
          </a:p>
        </p:txBody>
      </p:sp>
      <p:sp>
        <p:nvSpPr>
          <p:cNvPr id="11" name="Freihandform: Form 10">
            <a:extLst>
              <a:ext uri="{FF2B5EF4-FFF2-40B4-BE49-F238E27FC236}">
                <a16:creationId xmlns:a16="http://schemas.microsoft.com/office/drawing/2014/main" id="{CE8B889A-A149-4BCC-7C6A-337804E77E17}"/>
              </a:ext>
            </a:extLst>
          </p:cNvPr>
          <p:cNvSpPr>
            <a:spLocks/>
          </p:cNvSpPr>
          <p:nvPr userDrawn="1"/>
        </p:nvSpPr>
        <p:spPr>
          <a:xfrm rot="16200000" flipV="1">
            <a:off x="7049799" y="1699419"/>
            <a:ext cx="6841616" cy="3457071"/>
          </a:xfrm>
          <a:custGeom>
            <a:avLst/>
            <a:gdLst>
              <a:gd name="connsiteX0" fmla="*/ 1414176 w 6841616"/>
              <a:gd name="connsiteY0" fmla="*/ 2764923 h 3457071"/>
              <a:gd name="connsiteX1" fmla="*/ 1414176 w 6841616"/>
              <a:gd name="connsiteY1" fmla="*/ 1374271 h 3457071"/>
              <a:gd name="connsiteX2" fmla="*/ 0 w 6841616"/>
              <a:gd name="connsiteY2" fmla="*/ 1374271 h 3457071"/>
              <a:gd name="connsiteX3" fmla="*/ 0 w 6841616"/>
              <a:gd name="connsiteY3" fmla="*/ 3457071 h 3457071"/>
              <a:gd name="connsiteX4" fmla="*/ 682913 w 6841616"/>
              <a:gd name="connsiteY4" fmla="*/ 3457071 h 3457071"/>
              <a:gd name="connsiteX5" fmla="*/ 682913 w 6841616"/>
              <a:gd name="connsiteY5" fmla="*/ 2765583 h 3457071"/>
              <a:gd name="connsiteX6" fmla="*/ 722029 w 6841616"/>
              <a:gd name="connsiteY6" fmla="*/ 2765583 h 3457071"/>
              <a:gd name="connsiteX7" fmla="*/ 722029 w 6841616"/>
              <a:gd name="connsiteY7" fmla="*/ 2764923 h 3457071"/>
              <a:gd name="connsiteX8" fmla="*/ 1766314 w 6841616"/>
              <a:gd name="connsiteY8" fmla="*/ 3119557 h 3457071"/>
              <a:gd name="connsiteX9" fmla="*/ 1766314 w 6841616"/>
              <a:gd name="connsiteY9" fmla="*/ 2771273 h 3457071"/>
              <a:gd name="connsiteX10" fmla="*/ 1423414 w 6841616"/>
              <a:gd name="connsiteY10" fmla="*/ 2771273 h 3457071"/>
              <a:gd name="connsiteX11" fmla="*/ 1423414 w 6841616"/>
              <a:gd name="connsiteY11" fmla="*/ 3119557 h 3457071"/>
              <a:gd name="connsiteX12" fmla="*/ 6841616 w 6841616"/>
              <a:gd name="connsiteY12" fmla="*/ 2097086 h 3457071"/>
              <a:gd name="connsiteX13" fmla="*/ 6841616 w 6841616"/>
              <a:gd name="connsiteY13" fmla="*/ 1 h 3457071"/>
              <a:gd name="connsiteX14" fmla="*/ 4758817 w 6841616"/>
              <a:gd name="connsiteY14" fmla="*/ 0 h 3457071"/>
              <a:gd name="connsiteX15" fmla="*/ 4758817 w 6841616"/>
              <a:gd name="connsiteY15" fmla="*/ 2097086 h 3457071"/>
              <a:gd name="connsiteX16" fmla="*/ 5454142 w 6841616"/>
              <a:gd name="connsiteY16" fmla="*/ 2097086 h 3457071"/>
              <a:gd name="connsiteX17" fmla="*/ 5454142 w 6841616"/>
              <a:gd name="connsiteY17" fmla="*/ 1404938 h 3457071"/>
              <a:gd name="connsiteX18" fmla="*/ 6146291 w 6841616"/>
              <a:gd name="connsiteY18" fmla="*/ 1404939 h 3457071"/>
              <a:gd name="connsiteX19" fmla="*/ 6146291 w 6841616"/>
              <a:gd name="connsiteY19" fmla="*/ 2097086 h 345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41616" h="3457071">
                <a:moveTo>
                  <a:pt x="1414176" y="2764923"/>
                </a:moveTo>
                <a:lnTo>
                  <a:pt x="1414176" y="1374271"/>
                </a:lnTo>
                <a:lnTo>
                  <a:pt x="0" y="1374271"/>
                </a:lnTo>
                <a:lnTo>
                  <a:pt x="0" y="3457071"/>
                </a:lnTo>
                <a:lnTo>
                  <a:pt x="682913" y="3457071"/>
                </a:lnTo>
                <a:lnTo>
                  <a:pt x="682913" y="2765583"/>
                </a:lnTo>
                <a:lnTo>
                  <a:pt x="722029" y="2765583"/>
                </a:lnTo>
                <a:lnTo>
                  <a:pt x="722029" y="2764923"/>
                </a:lnTo>
                <a:close/>
                <a:moveTo>
                  <a:pt x="1766314" y="3119557"/>
                </a:moveTo>
                <a:lnTo>
                  <a:pt x="1766314" y="2771273"/>
                </a:lnTo>
                <a:lnTo>
                  <a:pt x="1423414" y="2771273"/>
                </a:lnTo>
                <a:lnTo>
                  <a:pt x="1423414" y="3119557"/>
                </a:lnTo>
                <a:close/>
                <a:moveTo>
                  <a:pt x="6841616" y="2097086"/>
                </a:moveTo>
                <a:lnTo>
                  <a:pt x="6841616" y="1"/>
                </a:lnTo>
                <a:lnTo>
                  <a:pt x="4758817" y="0"/>
                </a:lnTo>
                <a:lnTo>
                  <a:pt x="4758817" y="2097086"/>
                </a:lnTo>
                <a:lnTo>
                  <a:pt x="5454142" y="2097086"/>
                </a:lnTo>
                <a:lnTo>
                  <a:pt x="5454142" y="1404938"/>
                </a:lnTo>
                <a:lnTo>
                  <a:pt x="6146291" y="1404939"/>
                </a:lnTo>
                <a:lnTo>
                  <a:pt x="6146291" y="2097086"/>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14" name="Bildplatzhalter 13">
            <a:extLst>
              <a:ext uri="{FF2B5EF4-FFF2-40B4-BE49-F238E27FC236}">
                <a16:creationId xmlns:a16="http://schemas.microsoft.com/office/drawing/2014/main" id="{200A0C3E-886D-4CE4-D94D-3983EDFA764E}"/>
              </a:ext>
            </a:extLst>
          </p:cNvPr>
          <p:cNvSpPr>
            <a:spLocks noGrp="1"/>
          </p:cNvSpPr>
          <p:nvPr>
            <p:ph type="pic" sz="quarter" idx="11" hasCustomPrompt="1"/>
          </p:nvPr>
        </p:nvSpPr>
        <p:spPr>
          <a:xfrm>
            <a:off x="6276002" y="692150"/>
            <a:ext cx="5220674" cy="5473700"/>
          </a:xfrm>
          <a:custGeom>
            <a:avLst/>
            <a:gdLst>
              <a:gd name="connsiteX0" fmla="*/ 2803584 w 5220674"/>
              <a:gd name="connsiteY0" fmla="*/ 4390299 h 5473700"/>
              <a:gd name="connsiteX1" fmla="*/ 2803584 w 5220674"/>
              <a:gd name="connsiteY1" fmla="*/ 4733199 h 5473700"/>
              <a:gd name="connsiteX2" fmla="*/ 3151868 w 5220674"/>
              <a:gd name="connsiteY2" fmla="*/ 4733199 h 5473700"/>
              <a:gd name="connsiteX3" fmla="*/ 3151868 w 5220674"/>
              <a:gd name="connsiteY3" fmla="*/ 4390299 h 5473700"/>
              <a:gd name="connsiteX4" fmla="*/ 85792 w 5220674"/>
              <a:gd name="connsiteY4" fmla="*/ 0 h 5473700"/>
              <a:gd name="connsiteX5" fmla="*/ 221931 w 5220674"/>
              <a:gd name="connsiteY5" fmla="*/ 0 h 5473700"/>
              <a:gd name="connsiteX6" fmla="*/ 606357 w 5220674"/>
              <a:gd name="connsiteY6" fmla="*/ 0 h 5473700"/>
              <a:gd name="connsiteX7" fmla="*/ 3826054 w 5220674"/>
              <a:gd name="connsiteY7" fmla="*/ 0 h 5473700"/>
              <a:gd name="connsiteX8" fmla="*/ 3826054 w 5220674"/>
              <a:gd name="connsiteY8" fmla="*/ 10322 h 5473700"/>
              <a:gd name="connsiteX9" fmla="*/ 4518201 w 5220674"/>
              <a:gd name="connsiteY9" fmla="*/ 10322 h 5473700"/>
              <a:gd name="connsiteX10" fmla="*/ 4518202 w 5220674"/>
              <a:gd name="connsiteY10" fmla="*/ 702471 h 5473700"/>
              <a:gd name="connsiteX11" fmla="*/ 3826054 w 5220674"/>
              <a:gd name="connsiteY11" fmla="*/ 702471 h 5473700"/>
              <a:gd name="connsiteX12" fmla="*/ 3826054 w 5220674"/>
              <a:gd name="connsiteY12" fmla="*/ 1397796 h 5473700"/>
              <a:gd name="connsiteX13" fmla="*/ 5220674 w 5220674"/>
              <a:gd name="connsiteY13" fmla="*/ 1397796 h 5473700"/>
              <a:gd name="connsiteX14" fmla="*/ 5220674 w 5220674"/>
              <a:gd name="connsiteY14" fmla="*/ 4811902 h 5473700"/>
              <a:gd name="connsiteX15" fmla="*/ 5220674 w 5220674"/>
              <a:gd name="connsiteY15" fmla="*/ 5251769 h 5473700"/>
              <a:gd name="connsiteX16" fmla="*/ 5220674 w 5220674"/>
              <a:gd name="connsiteY16" fmla="*/ 5387908 h 5473700"/>
              <a:gd name="connsiteX17" fmla="*/ 5134882 w 5220674"/>
              <a:gd name="connsiteY17" fmla="*/ 5473700 h 5473700"/>
              <a:gd name="connsiteX18" fmla="*/ 4998743 w 5220674"/>
              <a:gd name="connsiteY18" fmla="*/ 5473700 h 5473700"/>
              <a:gd name="connsiteX19" fmla="*/ 4792048 w 5220674"/>
              <a:gd name="connsiteY19" fmla="*/ 5473700 h 5473700"/>
              <a:gd name="connsiteX20" fmla="*/ 4548870 w 5220674"/>
              <a:gd name="connsiteY20" fmla="*/ 5473700 h 5473700"/>
              <a:gd name="connsiteX21" fmla="*/ 4548870 w 5220674"/>
              <a:gd name="connsiteY21" fmla="*/ 4742437 h 5473700"/>
              <a:gd name="connsiteX22" fmla="*/ 3158218 w 5220674"/>
              <a:gd name="connsiteY22" fmla="*/ 4742437 h 5473700"/>
              <a:gd name="connsiteX23" fmla="*/ 3158218 w 5220674"/>
              <a:gd name="connsiteY23" fmla="*/ 5434584 h 5473700"/>
              <a:gd name="connsiteX24" fmla="*/ 3157558 w 5220674"/>
              <a:gd name="connsiteY24" fmla="*/ 5434584 h 5473700"/>
              <a:gd name="connsiteX25" fmla="*/ 3157558 w 5220674"/>
              <a:gd name="connsiteY25" fmla="*/ 5473700 h 5473700"/>
              <a:gd name="connsiteX26" fmla="*/ 2466070 w 5220674"/>
              <a:gd name="connsiteY26" fmla="*/ 5473700 h 5473700"/>
              <a:gd name="connsiteX27" fmla="*/ 2304118 w 5220674"/>
              <a:gd name="connsiteY27" fmla="*/ 5473700 h 5473700"/>
              <a:gd name="connsiteX28" fmla="*/ 606357 w 5220674"/>
              <a:gd name="connsiteY28" fmla="*/ 5473700 h 5473700"/>
              <a:gd name="connsiteX29" fmla="*/ 221931 w 5220674"/>
              <a:gd name="connsiteY29" fmla="*/ 5473700 h 5473700"/>
              <a:gd name="connsiteX30" fmla="*/ 85792 w 5220674"/>
              <a:gd name="connsiteY30" fmla="*/ 5473700 h 5473700"/>
              <a:gd name="connsiteX31" fmla="*/ 0 w 5220674"/>
              <a:gd name="connsiteY31" fmla="*/ 5387908 h 5473700"/>
              <a:gd name="connsiteX32" fmla="*/ 0 w 5220674"/>
              <a:gd name="connsiteY32" fmla="*/ 5251769 h 5473700"/>
              <a:gd name="connsiteX33" fmla="*/ 0 w 5220674"/>
              <a:gd name="connsiteY33" fmla="*/ 4811902 h 5473700"/>
              <a:gd name="connsiteX34" fmla="*/ 0 w 5220674"/>
              <a:gd name="connsiteY34" fmla="*/ 661798 h 5473700"/>
              <a:gd name="connsiteX35" fmla="*/ 0 w 5220674"/>
              <a:gd name="connsiteY35" fmla="*/ 221931 h 5473700"/>
              <a:gd name="connsiteX36" fmla="*/ 0 w 5220674"/>
              <a:gd name="connsiteY36" fmla="*/ 85792 h 5473700"/>
              <a:gd name="connsiteX37" fmla="*/ 85792 w 5220674"/>
              <a:gd name="connsiteY37" fmla="*/ 0 h 547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220674" h="5473700">
                <a:moveTo>
                  <a:pt x="2803584" y="4390299"/>
                </a:moveTo>
                <a:lnTo>
                  <a:pt x="2803584" y="4733199"/>
                </a:lnTo>
                <a:lnTo>
                  <a:pt x="3151868" y="4733199"/>
                </a:lnTo>
                <a:lnTo>
                  <a:pt x="3151868" y="4390299"/>
                </a:lnTo>
                <a:close/>
                <a:moveTo>
                  <a:pt x="85792" y="0"/>
                </a:moveTo>
                <a:lnTo>
                  <a:pt x="221931" y="0"/>
                </a:lnTo>
                <a:lnTo>
                  <a:pt x="606357" y="0"/>
                </a:lnTo>
                <a:lnTo>
                  <a:pt x="3826054" y="0"/>
                </a:lnTo>
                <a:lnTo>
                  <a:pt x="3826054" y="10322"/>
                </a:lnTo>
                <a:lnTo>
                  <a:pt x="4518201" y="10322"/>
                </a:lnTo>
                <a:lnTo>
                  <a:pt x="4518202" y="702471"/>
                </a:lnTo>
                <a:lnTo>
                  <a:pt x="3826054" y="702471"/>
                </a:lnTo>
                <a:lnTo>
                  <a:pt x="3826054" y="1397796"/>
                </a:lnTo>
                <a:lnTo>
                  <a:pt x="5220674" y="1397796"/>
                </a:lnTo>
                <a:lnTo>
                  <a:pt x="5220674" y="4811902"/>
                </a:lnTo>
                <a:lnTo>
                  <a:pt x="5220674" y="5251769"/>
                </a:lnTo>
                <a:lnTo>
                  <a:pt x="5220674" y="5387908"/>
                </a:lnTo>
                <a:cubicBezTo>
                  <a:pt x="5220674" y="5435290"/>
                  <a:pt x="5182264" y="5473700"/>
                  <a:pt x="5134882" y="5473700"/>
                </a:cubicBezTo>
                <a:lnTo>
                  <a:pt x="4998743" y="5473700"/>
                </a:lnTo>
                <a:lnTo>
                  <a:pt x="4792048" y="5473700"/>
                </a:lnTo>
                <a:lnTo>
                  <a:pt x="4548870" y="5473700"/>
                </a:lnTo>
                <a:lnTo>
                  <a:pt x="4548870" y="4742437"/>
                </a:lnTo>
                <a:lnTo>
                  <a:pt x="3158218" y="4742437"/>
                </a:lnTo>
                <a:lnTo>
                  <a:pt x="3158218" y="5434584"/>
                </a:lnTo>
                <a:lnTo>
                  <a:pt x="3157558" y="5434584"/>
                </a:lnTo>
                <a:lnTo>
                  <a:pt x="3157558" y="5473700"/>
                </a:lnTo>
                <a:lnTo>
                  <a:pt x="2466070" y="5473700"/>
                </a:lnTo>
                <a:lnTo>
                  <a:pt x="2304118" y="5473700"/>
                </a:lnTo>
                <a:lnTo>
                  <a:pt x="606357" y="5473700"/>
                </a:lnTo>
                <a:lnTo>
                  <a:pt x="221931" y="5473700"/>
                </a:lnTo>
                <a:lnTo>
                  <a:pt x="85792" y="5473700"/>
                </a:lnTo>
                <a:cubicBezTo>
                  <a:pt x="38410" y="5473700"/>
                  <a:pt x="0" y="5435290"/>
                  <a:pt x="0" y="5387908"/>
                </a:cubicBezTo>
                <a:lnTo>
                  <a:pt x="0" y="5251769"/>
                </a:lnTo>
                <a:lnTo>
                  <a:pt x="0" y="4811902"/>
                </a:lnTo>
                <a:lnTo>
                  <a:pt x="0" y="661798"/>
                </a:lnTo>
                <a:lnTo>
                  <a:pt x="0" y="221931"/>
                </a:lnTo>
                <a:lnTo>
                  <a:pt x="0" y="85792"/>
                </a:lnTo>
                <a:cubicBezTo>
                  <a:pt x="0" y="38410"/>
                  <a:pt x="38410" y="0"/>
                  <a:pt x="85792" y="0"/>
                </a:cubicBezTo>
                <a:close/>
              </a:path>
            </a:pathLst>
          </a:custGeom>
          <a:solidFill>
            <a:schemeClr val="bg1">
              <a:lumMod val="95000"/>
            </a:schemeClr>
          </a:solidFill>
        </p:spPr>
        <p:txBody>
          <a:bodyPr wrap="square" lIns="360000" tIns="360000" rIns="360000" bIns="360000">
            <a:noAutofit/>
          </a:bodyPr>
          <a:lstStyle>
            <a:lvl1pPr marL="0" indent="0" algn="ctr">
              <a:buNone/>
              <a:defRPr>
                <a:solidFill>
                  <a:schemeClr val="bg1">
                    <a:lumMod val="65000"/>
                  </a:schemeClr>
                </a:solidFill>
              </a:defRPr>
            </a:lvl1pPr>
          </a:lstStyle>
          <a:p>
            <a:r>
              <a:rPr lang="de-DE" dirty="0"/>
              <a:t>Bild einfügen</a:t>
            </a:r>
          </a:p>
        </p:txBody>
      </p:sp>
      <p:grpSp>
        <p:nvGrpSpPr>
          <p:cNvPr id="15" name="Gruppieren 14">
            <a:extLst>
              <a:ext uri="{FF2B5EF4-FFF2-40B4-BE49-F238E27FC236}">
                <a16:creationId xmlns:a16="http://schemas.microsoft.com/office/drawing/2014/main" id="{6323EB0A-8E6C-107C-4609-E59912BB04F6}"/>
              </a:ext>
            </a:extLst>
          </p:cNvPr>
          <p:cNvGrpSpPr/>
          <p:nvPr userDrawn="1"/>
        </p:nvGrpSpPr>
        <p:grpSpPr>
          <a:xfrm flipV="1">
            <a:off x="0" y="692150"/>
            <a:ext cx="1043610" cy="1035046"/>
            <a:chOff x="695323" y="4444143"/>
            <a:chExt cx="1043610" cy="1035046"/>
          </a:xfrm>
          <a:solidFill>
            <a:schemeClr val="bg1">
              <a:lumMod val="95000"/>
            </a:schemeClr>
          </a:solidFill>
        </p:grpSpPr>
        <p:sp>
          <p:nvSpPr>
            <p:cNvPr id="16" name="Rechteck 15">
              <a:extLst>
                <a:ext uri="{FF2B5EF4-FFF2-40B4-BE49-F238E27FC236}">
                  <a16:creationId xmlns:a16="http://schemas.microsoft.com/office/drawing/2014/main" id="{3EDAD5CD-C3C9-1AA2-220B-DA7CE5B123B7}"/>
                </a:ext>
              </a:extLst>
            </p:cNvPr>
            <p:cNvSpPr>
              <a:spLocks/>
            </p:cNvSpPr>
            <p:nvPr/>
          </p:nvSpPr>
          <p:spPr>
            <a:xfrm>
              <a:off x="1390648" y="5136289"/>
              <a:ext cx="348285" cy="3429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17" name="Rechteck 16">
              <a:extLst>
                <a:ext uri="{FF2B5EF4-FFF2-40B4-BE49-F238E27FC236}">
                  <a16:creationId xmlns:a16="http://schemas.microsoft.com/office/drawing/2014/main" id="{B6C162CC-5C9A-C736-DFDF-4BA9D3D7E633}"/>
                </a:ext>
              </a:extLst>
            </p:cNvPr>
            <p:cNvSpPr/>
            <p:nvPr/>
          </p:nvSpPr>
          <p:spPr>
            <a:xfrm>
              <a:off x="695323" y="4444143"/>
              <a:ext cx="695325" cy="69532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Tree>
    <p:extLst>
      <p:ext uri="{BB962C8B-B14F-4D97-AF65-F5344CB8AC3E}">
        <p14:creationId xmlns:p14="http://schemas.microsoft.com/office/powerpoint/2010/main" val="210010274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chlussfolie mit Bild Signal Coral">
    <p:bg>
      <p:bgPr>
        <a:solidFill>
          <a:schemeClr val="accent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31D14F-1544-2333-9F51-9A465B44E298}"/>
              </a:ext>
            </a:extLst>
          </p:cNvPr>
          <p:cNvSpPr>
            <a:spLocks noGrp="1"/>
          </p:cNvSpPr>
          <p:nvPr>
            <p:ph type="title" hasCustomPrompt="1"/>
          </p:nvPr>
        </p:nvSpPr>
        <p:spPr>
          <a:xfrm>
            <a:off x="695324" y="1897002"/>
            <a:ext cx="5148677" cy="830997"/>
          </a:xfrm>
        </p:spPr>
        <p:txBody>
          <a:bodyPr/>
          <a:lstStyle>
            <a:lvl1pPr>
              <a:defRPr/>
            </a:lvl1pPr>
          </a:lstStyle>
          <a:p>
            <a:r>
              <a:rPr lang="de-DE"/>
              <a:t>Vielen Dank!</a:t>
            </a:r>
          </a:p>
        </p:txBody>
      </p:sp>
      <p:grpSp>
        <p:nvGrpSpPr>
          <p:cNvPr id="5" name="Gruppieren 4">
            <a:extLst>
              <a:ext uri="{FF2B5EF4-FFF2-40B4-BE49-F238E27FC236}">
                <a16:creationId xmlns:a16="http://schemas.microsoft.com/office/drawing/2014/main" id="{6781C3AB-B578-41A7-27A5-10B2944A3631}"/>
              </a:ext>
            </a:extLst>
          </p:cNvPr>
          <p:cNvGrpSpPr/>
          <p:nvPr userDrawn="1"/>
        </p:nvGrpSpPr>
        <p:grpSpPr>
          <a:xfrm flipV="1">
            <a:off x="0" y="692150"/>
            <a:ext cx="1043610" cy="1035046"/>
            <a:chOff x="695323" y="4444143"/>
            <a:chExt cx="1043610" cy="1035046"/>
          </a:xfrm>
          <a:solidFill>
            <a:schemeClr val="bg1">
              <a:lumMod val="95000"/>
            </a:schemeClr>
          </a:solidFill>
        </p:grpSpPr>
        <p:sp>
          <p:nvSpPr>
            <p:cNvPr id="6" name="Rechteck 5">
              <a:extLst>
                <a:ext uri="{FF2B5EF4-FFF2-40B4-BE49-F238E27FC236}">
                  <a16:creationId xmlns:a16="http://schemas.microsoft.com/office/drawing/2014/main" id="{884C0489-5F3A-6B47-68C0-7598D1392865}"/>
                </a:ext>
              </a:extLst>
            </p:cNvPr>
            <p:cNvSpPr>
              <a:spLocks/>
            </p:cNvSpPr>
            <p:nvPr/>
          </p:nvSpPr>
          <p:spPr>
            <a:xfrm>
              <a:off x="1390648" y="5136289"/>
              <a:ext cx="348285" cy="3429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7" name="Rechteck 6">
              <a:extLst>
                <a:ext uri="{FF2B5EF4-FFF2-40B4-BE49-F238E27FC236}">
                  <a16:creationId xmlns:a16="http://schemas.microsoft.com/office/drawing/2014/main" id="{5FAF1CF6-1082-8FA4-1DB9-30D82D4E1240}"/>
                </a:ext>
              </a:extLst>
            </p:cNvPr>
            <p:cNvSpPr/>
            <p:nvPr/>
          </p:nvSpPr>
          <p:spPr>
            <a:xfrm>
              <a:off x="695323" y="4444143"/>
              <a:ext cx="695325" cy="69532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
        <p:nvSpPr>
          <p:cNvPr id="22" name="Textplatzhalter 21">
            <a:extLst>
              <a:ext uri="{FF2B5EF4-FFF2-40B4-BE49-F238E27FC236}">
                <a16:creationId xmlns:a16="http://schemas.microsoft.com/office/drawing/2014/main" id="{2F509E3C-D375-D3CA-BF46-9F3243BE4FFB}"/>
              </a:ext>
            </a:extLst>
          </p:cNvPr>
          <p:cNvSpPr>
            <a:spLocks noGrp="1"/>
          </p:cNvSpPr>
          <p:nvPr>
            <p:ph type="body" sz="quarter" idx="10" hasCustomPrompt="1"/>
          </p:nvPr>
        </p:nvSpPr>
        <p:spPr>
          <a:xfrm>
            <a:off x="695324" y="3159999"/>
            <a:ext cx="5148677" cy="2824876"/>
          </a:xfrm>
        </p:spPr>
        <p:txBody>
          <a:bodyPr/>
          <a:lstStyle>
            <a:lvl1pPr>
              <a:defRPr/>
            </a:lvl1pPr>
          </a:lstStyle>
          <a:p>
            <a:pPr lvl="0"/>
            <a:r>
              <a:rPr lang="de-DE"/>
              <a:t>Calibri, 17pt </a:t>
            </a:r>
          </a:p>
          <a:p>
            <a:pPr lvl="1"/>
            <a:r>
              <a:rPr lang="de-DE"/>
              <a:t>Zweite Ebene</a:t>
            </a:r>
          </a:p>
          <a:p>
            <a:pPr lvl="2"/>
            <a:r>
              <a:rPr lang="de-DE"/>
              <a:t>Dritte Ebene</a:t>
            </a:r>
          </a:p>
          <a:p>
            <a:pPr lvl="3"/>
            <a:r>
              <a:rPr lang="de-DE"/>
              <a:t>Vierte Ebene</a:t>
            </a:r>
          </a:p>
          <a:p>
            <a:pPr lvl="4"/>
            <a:r>
              <a:rPr lang="de-DE"/>
              <a:t>Fünfte Ebene</a:t>
            </a:r>
          </a:p>
        </p:txBody>
      </p:sp>
      <p:sp>
        <p:nvSpPr>
          <p:cNvPr id="11" name="Freihandform: Form 10">
            <a:extLst>
              <a:ext uri="{FF2B5EF4-FFF2-40B4-BE49-F238E27FC236}">
                <a16:creationId xmlns:a16="http://schemas.microsoft.com/office/drawing/2014/main" id="{606B4049-6AFF-BB98-5A7F-3B43C18F0E74}"/>
              </a:ext>
            </a:extLst>
          </p:cNvPr>
          <p:cNvSpPr>
            <a:spLocks/>
          </p:cNvSpPr>
          <p:nvPr userDrawn="1"/>
        </p:nvSpPr>
        <p:spPr>
          <a:xfrm rot="16200000" flipV="1">
            <a:off x="7049799" y="1699419"/>
            <a:ext cx="6841616" cy="3457071"/>
          </a:xfrm>
          <a:custGeom>
            <a:avLst/>
            <a:gdLst>
              <a:gd name="connsiteX0" fmla="*/ 1414176 w 6841616"/>
              <a:gd name="connsiteY0" fmla="*/ 2764923 h 3457071"/>
              <a:gd name="connsiteX1" fmla="*/ 1414176 w 6841616"/>
              <a:gd name="connsiteY1" fmla="*/ 1374271 h 3457071"/>
              <a:gd name="connsiteX2" fmla="*/ 0 w 6841616"/>
              <a:gd name="connsiteY2" fmla="*/ 1374271 h 3457071"/>
              <a:gd name="connsiteX3" fmla="*/ 0 w 6841616"/>
              <a:gd name="connsiteY3" fmla="*/ 3457071 h 3457071"/>
              <a:gd name="connsiteX4" fmla="*/ 682913 w 6841616"/>
              <a:gd name="connsiteY4" fmla="*/ 3457071 h 3457071"/>
              <a:gd name="connsiteX5" fmla="*/ 682913 w 6841616"/>
              <a:gd name="connsiteY5" fmla="*/ 2765583 h 3457071"/>
              <a:gd name="connsiteX6" fmla="*/ 722029 w 6841616"/>
              <a:gd name="connsiteY6" fmla="*/ 2765583 h 3457071"/>
              <a:gd name="connsiteX7" fmla="*/ 722029 w 6841616"/>
              <a:gd name="connsiteY7" fmla="*/ 2764923 h 3457071"/>
              <a:gd name="connsiteX8" fmla="*/ 1766314 w 6841616"/>
              <a:gd name="connsiteY8" fmla="*/ 3119557 h 3457071"/>
              <a:gd name="connsiteX9" fmla="*/ 1766314 w 6841616"/>
              <a:gd name="connsiteY9" fmla="*/ 2771273 h 3457071"/>
              <a:gd name="connsiteX10" fmla="*/ 1423414 w 6841616"/>
              <a:gd name="connsiteY10" fmla="*/ 2771273 h 3457071"/>
              <a:gd name="connsiteX11" fmla="*/ 1423414 w 6841616"/>
              <a:gd name="connsiteY11" fmla="*/ 3119557 h 3457071"/>
              <a:gd name="connsiteX12" fmla="*/ 6841616 w 6841616"/>
              <a:gd name="connsiteY12" fmla="*/ 2097086 h 3457071"/>
              <a:gd name="connsiteX13" fmla="*/ 6841616 w 6841616"/>
              <a:gd name="connsiteY13" fmla="*/ 1 h 3457071"/>
              <a:gd name="connsiteX14" fmla="*/ 4758817 w 6841616"/>
              <a:gd name="connsiteY14" fmla="*/ 0 h 3457071"/>
              <a:gd name="connsiteX15" fmla="*/ 4758817 w 6841616"/>
              <a:gd name="connsiteY15" fmla="*/ 2097086 h 3457071"/>
              <a:gd name="connsiteX16" fmla="*/ 5454142 w 6841616"/>
              <a:gd name="connsiteY16" fmla="*/ 2097086 h 3457071"/>
              <a:gd name="connsiteX17" fmla="*/ 5454142 w 6841616"/>
              <a:gd name="connsiteY17" fmla="*/ 1404938 h 3457071"/>
              <a:gd name="connsiteX18" fmla="*/ 6146291 w 6841616"/>
              <a:gd name="connsiteY18" fmla="*/ 1404939 h 3457071"/>
              <a:gd name="connsiteX19" fmla="*/ 6146291 w 6841616"/>
              <a:gd name="connsiteY19" fmla="*/ 2097086 h 3457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41616" h="3457071">
                <a:moveTo>
                  <a:pt x="1414176" y="2764923"/>
                </a:moveTo>
                <a:lnTo>
                  <a:pt x="1414176" y="1374271"/>
                </a:lnTo>
                <a:lnTo>
                  <a:pt x="0" y="1374271"/>
                </a:lnTo>
                <a:lnTo>
                  <a:pt x="0" y="3457071"/>
                </a:lnTo>
                <a:lnTo>
                  <a:pt x="682913" y="3457071"/>
                </a:lnTo>
                <a:lnTo>
                  <a:pt x="682913" y="2765583"/>
                </a:lnTo>
                <a:lnTo>
                  <a:pt x="722029" y="2765583"/>
                </a:lnTo>
                <a:lnTo>
                  <a:pt x="722029" y="2764923"/>
                </a:lnTo>
                <a:close/>
                <a:moveTo>
                  <a:pt x="1766314" y="3119557"/>
                </a:moveTo>
                <a:lnTo>
                  <a:pt x="1766314" y="2771273"/>
                </a:lnTo>
                <a:lnTo>
                  <a:pt x="1423414" y="2771273"/>
                </a:lnTo>
                <a:lnTo>
                  <a:pt x="1423414" y="3119557"/>
                </a:lnTo>
                <a:close/>
                <a:moveTo>
                  <a:pt x="6841616" y="2097086"/>
                </a:moveTo>
                <a:lnTo>
                  <a:pt x="6841616" y="1"/>
                </a:lnTo>
                <a:lnTo>
                  <a:pt x="4758817" y="0"/>
                </a:lnTo>
                <a:lnTo>
                  <a:pt x="4758817" y="2097086"/>
                </a:lnTo>
                <a:lnTo>
                  <a:pt x="5454142" y="2097086"/>
                </a:lnTo>
                <a:lnTo>
                  <a:pt x="5454142" y="1404938"/>
                </a:lnTo>
                <a:lnTo>
                  <a:pt x="6146291" y="1404939"/>
                </a:lnTo>
                <a:lnTo>
                  <a:pt x="6146291" y="2097086"/>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14" name="Bildplatzhalter 13">
            <a:extLst>
              <a:ext uri="{FF2B5EF4-FFF2-40B4-BE49-F238E27FC236}">
                <a16:creationId xmlns:a16="http://schemas.microsoft.com/office/drawing/2014/main" id="{FE916217-CD89-F3AB-9562-15DB5A648A27}"/>
              </a:ext>
            </a:extLst>
          </p:cNvPr>
          <p:cNvSpPr>
            <a:spLocks noGrp="1"/>
          </p:cNvSpPr>
          <p:nvPr>
            <p:ph type="pic" sz="quarter" idx="11" hasCustomPrompt="1"/>
          </p:nvPr>
        </p:nvSpPr>
        <p:spPr>
          <a:xfrm>
            <a:off x="6276002" y="692150"/>
            <a:ext cx="5220674" cy="5473700"/>
          </a:xfrm>
          <a:custGeom>
            <a:avLst/>
            <a:gdLst>
              <a:gd name="connsiteX0" fmla="*/ 2803584 w 5220674"/>
              <a:gd name="connsiteY0" fmla="*/ 4390299 h 5473700"/>
              <a:gd name="connsiteX1" fmla="*/ 2803584 w 5220674"/>
              <a:gd name="connsiteY1" fmla="*/ 4733199 h 5473700"/>
              <a:gd name="connsiteX2" fmla="*/ 3151868 w 5220674"/>
              <a:gd name="connsiteY2" fmla="*/ 4733199 h 5473700"/>
              <a:gd name="connsiteX3" fmla="*/ 3151868 w 5220674"/>
              <a:gd name="connsiteY3" fmla="*/ 4390299 h 5473700"/>
              <a:gd name="connsiteX4" fmla="*/ 85792 w 5220674"/>
              <a:gd name="connsiteY4" fmla="*/ 0 h 5473700"/>
              <a:gd name="connsiteX5" fmla="*/ 221931 w 5220674"/>
              <a:gd name="connsiteY5" fmla="*/ 0 h 5473700"/>
              <a:gd name="connsiteX6" fmla="*/ 606357 w 5220674"/>
              <a:gd name="connsiteY6" fmla="*/ 0 h 5473700"/>
              <a:gd name="connsiteX7" fmla="*/ 3826054 w 5220674"/>
              <a:gd name="connsiteY7" fmla="*/ 0 h 5473700"/>
              <a:gd name="connsiteX8" fmla="*/ 3826054 w 5220674"/>
              <a:gd name="connsiteY8" fmla="*/ 10322 h 5473700"/>
              <a:gd name="connsiteX9" fmla="*/ 4518201 w 5220674"/>
              <a:gd name="connsiteY9" fmla="*/ 10322 h 5473700"/>
              <a:gd name="connsiteX10" fmla="*/ 4518202 w 5220674"/>
              <a:gd name="connsiteY10" fmla="*/ 702471 h 5473700"/>
              <a:gd name="connsiteX11" fmla="*/ 3826054 w 5220674"/>
              <a:gd name="connsiteY11" fmla="*/ 702471 h 5473700"/>
              <a:gd name="connsiteX12" fmla="*/ 3826054 w 5220674"/>
              <a:gd name="connsiteY12" fmla="*/ 1397796 h 5473700"/>
              <a:gd name="connsiteX13" fmla="*/ 5220674 w 5220674"/>
              <a:gd name="connsiteY13" fmla="*/ 1397796 h 5473700"/>
              <a:gd name="connsiteX14" fmla="*/ 5220674 w 5220674"/>
              <a:gd name="connsiteY14" fmla="*/ 4811902 h 5473700"/>
              <a:gd name="connsiteX15" fmla="*/ 5220674 w 5220674"/>
              <a:gd name="connsiteY15" fmla="*/ 5251769 h 5473700"/>
              <a:gd name="connsiteX16" fmla="*/ 5220674 w 5220674"/>
              <a:gd name="connsiteY16" fmla="*/ 5387908 h 5473700"/>
              <a:gd name="connsiteX17" fmla="*/ 5134882 w 5220674"/>
              <a:gd name="connsiteY17" fmla="*/ 5473700 h 5473700"/>
              <a:gd name="connsiteX18" fmla="*/ 4998743 w 5220674"/>
              <a:gd name="connsiteY18" fmla="*/ 5473700 h 5473700"/>
              <a:gd name="connsiteX19" fmla="*/ 4792048 w 5220674"/>
              <a:gd name="connsiteY19" fmla="*/ 5473700 h 5473700"/>
              <a:gd name="connsiteX20" fmla="*/ 4548870 w 5220674"/>
              <a:gd name="connsiteY20" fmla="*/ 5473700 h 5473700"/>
              <a:gd name="connsiteX21" fmla="*/ 4548870 w 5220674"/>
              <a:gd name="connsiteY21" fmla="*/ 4742437 h 5473700"/>
              <a:gd name="connsiteX22" fmla="*/ 3158218 w 5220674"/>
              <a:gd name="connsiteY22" fmla="*/ 4742437 h 5473700"/>
              <a:gd name="connsiteX23" fmla="*/ 3158218 w 5220674"/>
              <a:gd name="connsiteY23" fmla="*/ 5434584 h 5473700"/>
              <a:gd name="connsiteX24" fmla="*/ 3157558 w 5220674"/>
              <a:gd name="connsiteY24" fmla="*/ 5434584 h 5473700"/>
              <a:gd name="connsiteX25" fmla="*/ 3157558 w 5220674"/>
              <a:gd name="connsiteY25" fmla="*/ 5473700 h 5473700"/>
              <a:gd name="connsiteX26" fmla="*/ 2466070 w 5220674"/>
              <a:gd name="connsiteY26" fmla="*/ 5473700 h 5473700"/>
              <a:gd name="connsiteX27" fmla="*/ 2304118 w 5220674"/>
              <a:gd name="connsiteY27" fmla="*/ 5473700 h 5473700"/>
              <a:gd name="connsiteX28" fmla="*/ 606357 w 5220674"/>
              <a:gd name="connsiteY28" fmla="*/ 5473700 h 5473700"/>
              <a:gd name="connsiteX29" fmla="*/ 221931 w 5220674"/>
              <a:gd name="connsiteY29" fmla="*/ 5473700 h 5473700"/>
              <a:gd name="connsiteX30" fmla="*/ 85792 w 5220674"/>
              <a:gd name="connsiteY30" fmla="*/ 5473700 h 5473700"/>
              <a:gd name="connsiteX31" fmla="*/ 0 w 5220674"/>
              <a:gd name="connsiteY31" fmla="*/ 5387908 h 5473700"/>
              <a:gd name="connsiteX32" fmla="*/ 0 w 5220674"/>
              <a:gd name="connsiteY32" fmla="*/ 5251769 h 5473700"/>
              <a:gd name="connsiteX33" fmla="*/ 0 w 5220674"/>
              <a:gd name="connsiteY33" fmla="*/ 4811902 h 5473700"/>
              <a:gd name="connsiteX34" fmla="*/ 0 w 5220674"/>
              <a:gd name="connsiteY34" fmla="*/ 661798 h 5473700"/>
              <a:gd name="connsiteX35" fmla="*/ 0 w 5220674"/>
              <a:gd name="connsiteY35" fmla="*/ 221931 h 5473700"/>
              <a:gd name="connsiteX36" fmla="*/ 0 w 5220674"/>
              <a:gd name="connsiteY36" fmla="*/ 85792 h 5473700"/>
              <a:gd name="connsiteX37" fmla="*/ 85792 w 5220674"/>
              <a:gd name="connsiteY37" fmla="*/ 0 h 547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220674" h="5473700">
                <a:moveTo>
                  <a:pt x="2803584" y="4390299"/>
                </a:moveTo>
                <a:lnTo>
                  <a:pt x="2803584" y="4733199"/>
                </a:lnTo>
                <a:lnTo>
                  <a:pt x="3151868" y="4733199"/>
                </a:lnTo>
                <a:lnTo>
                  <a:pt x="3151868" y="4390299"/>
                </a:lnTo>
                <a:close/>
                <a:moveTo>
                  <a:pt x="85792" y="0"/>
                </a:moveTo>
                <a:lnTo>
                  <a:pt x="221931" y="0"/>
                </a:lnTo>
                <a:lnTo>
                  <a:pt x="606357" y="0"/>
                </a:lnTo>
                <a:lnTo>
                  <a:pt x="3826054" y="0"/>
                </a:lnTo>
                <a:lnTo>
                  <a:pt x="3826054" y="10322"/>
                </a:lnTo>
                <a:lnTo>
                  <a:pt x="4518201" y="10322"/>
                </a:lnTo>
                <a:lnTo>
                  <a:pt x="4518202" y="702471"/>
                </a:lnTo>
                <a:lnTo>
                  <a:pt x="3826054" y="702471"/>
                </a:lnTo>
                <a:lnTo>
                  <a:pt x="3826054" y="1397796"/>
                </a:lnTo>
                <a:lnTo>
                  <a:pt x="5220674" y="1397796"/>
                </a:lnTo>
                <a:lnTo>
                  <a:pt x="5220674" y="4811902"/>
                </a:lnTo>
                <a:lnTo>
                  <a:pt x="5220674" y="5251769"/>
                </a:lnTo>
                <a:lnTo>
                  <a:pt x="5220674" y="5387908"/>
                </a:lnTo>
                <a:cubicBezTo>
                  <a:pt x="5220674" y="5435290"/>
                  <a:pt x="5182264" y="5473700"/>
                  <a:pt x="5134882" y="5473700"/>
                </a:cubicBezTo>
                <a:lnTo>
                  <a:pt x="4998743" y="5473700"/>
                </a:lnTo>
                <a:lnTo>
                  <a:pt x="4792048" y="5473700"/>
                </a:lnTo>
                <a:lnTo>
                  <a:pt x="4548870" y="5473700"/>
                </a:lnTo>
                <a:lnTo>
                  <a:pt x="4548870" y="4742437"/>
                </a:lnTo>
                <a:lnTo>
                  <a:pt x="3158218" y="4742437"/>
                </a:lnTo>
                <a:lnTo>
                  <a:pt x="3158218" y="5434584"/>
                </a:lnTo>
                <a:lnTo>
                  <a:pt x="3157558" y="5434584"/>
                </a:lnTo>
                <a:lnTo>
                  <a:pt x="3157558" y="5473700"/>
                </a:lnTo>
                <a:lnTo>
                  <a:pt x="2466070" y="5473700"/>
                </a:lnTo>
                <a:lnTo>
                  <a:pt x="2304118" y="5473700"/>
                </a:lnTo>
                <a:lnTo>
                  <a:pt x="606357" y="5473700"/>
                </a:lnTo>
                <a:lnTo>
                  <a:pt x="221931" y="5473700"/>
                </a:lnTo>
                <a:lnTo>
                  <a:pt x="85792" y="5473700"/>
                </a:lnTo>
                <a:cubicBezTo>
                  <a:pt x="38410" y="5473700"/>
                  <a:pt x="0" y="5435290"/>
                  <a:pt x="0" y="5387908"/>
                </a:cubicBezTo>
                <a:lnTo>
                  <a:pt x="0" y="5251769"/>
                </a:lnTo>
                <a:lnTo>
                  <a:pt x="0" y="4811902"/>
                </a:lnTo>
                <a:lnTo>
                  <a:pt x="0" y="661798"/>
                </a:lnTo>
                <a:lnTo>
                  <a:pt x="0" y="221931"/>
                </a:lnTo>
                <a:lnTo>
                  <a:pt x="0" y="85792"/>
                </a:lnTo>
                <a:cubicBezTo>
                  <a:pt x="0" y="38410"/>
                  <a:pt x="38410" y="0"/>
                  <a:pt x="85792" y="0"/>
                </a:cubicBezTo>
                <a:close/>
              </a:path>
            </a:pathLst>
          </a:custGeom>
          <a:solidFill>
            <a:schemeClr val="bg1">
              <a:lumMod val="95000"/>
            </a:schemeClr>
          </a:solidFill>
        </p:spPr>
        <p:txBody>
          <a:bodyPr wrap="square" lIns="360000" tIns="360000" rIns="360000" bIns="360000">
            <a:noAutofit/>
          </a:bodyPr>
          <a:lstStyle>
            <a:lvl1pPr marL="0" indent="0" algn="ctr">
              <a:buNone/>
              <a:defRPr>
                <a:solidFill>
                  <a:schemeClr val="bg1">
                    <a:lumMod val="65000"/>
                  </a:schemeClr>
                </a:solidFill>
              </a:defRPr>
            </a:lvl1pPr>
          </a:lstStyle>
          <a:p>
            <a:r>
              <a:rPr lang="de-DE" dirty="0"/>
              <a:t>Bild einfügen</a:t>
            </a:r>
          </a:p>
        </p:txBody>
      </p:sp>
    </p:spTree>
    <p:extLst>
      <p:ext uri="{BB962C8B-B14F-4D97-AF65-F5344CB8AC3E}">
        <p14:creationId xmlns:p14="http://schemas.microsoft.com/office/powerpoint/2010/main" val="27065440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Abhänger Insight Blue">
    <p:bg>
      <p:bgPr>
        <a:solidFill>
          <a:schemeClr val="bg2"/>
        </a:solidFill>
        <a:effectLst/>
      </p:bgPr>
    </p:bg>
    <p:spTree>
      <p:nvGrpSpPr>
        <p:cNvPr id="1" name=""/>
        <p:cNvGrpSpPr/>
        <p:nvPr/>
      </p:nvGrpSpPr>
      <p:grpSpPr>
        <a:xfrm>
          <a:off x="0" y="0"/>
          <a:ext cx="0" cy="0"/>
          <a:chOff x="0" y="0"/>
          <a:chExt cx="0" cy="0"/>
        </a:xfrm>
      </p:grpSpPr>
      <p:grpSp>
        <p:nvGrpSpPr>
          <p:cNvPr id="20" name="Gruppieren 19">
            <a:extLst>
              <a:ext uri="{FF2B5EF4-FFF2-40B4-BE49-F238E27FC236}">
                <a16:creationId xmlns:a16="http://schemas.microsoft.com/office/drawing/2014/main" id="{4E232E52-3A30-22A8-F47D-CF2BBBA107FC}"/>
              </a:ext>
            </a:extLst>
          </p:cNvPr>
          <p:cNvGrpSpPr>
            <a:grpSpLocks/>
          </p:cNvGrpSpPr>
          <p:nvPr userDrawn="1"/>
        </p:nvGrpSpPr>
        <p:grpSpPr>
          <a:xfrm>
            <a:off x="3480659" y="2628254"/>
            <a:ext cx="5255172" cy="1601491"/>
            <a:chOff x="3468414" y="3429000"/>
            <a:chExt cx="5255172" cy="1601491"/>
          </a:xfrm>
        </p:grpSpPr>
        <p:grpSp>
          <p:nvGrpSpPr>
            <p:cNvPr id="5" name="Gruppieren 4">
              <a:extLst>
                <a:ext uri="{FF2B5EF4-FFF2-40B4-BE49-F238E27FC236}">
                  <a16:creationId xmlns:a16="http://schemas.microsoft.com/office/drawing/2014/main" id="{4ED3CF68-F4A1-1151-CD80-B360372D083B}"/>
                </a:ext>
              </a:extLst>
            </p:cNvPr>
            <p:cNvGrpSpPr>
              <a:grpSpLocks/>
            </p:cNvGrpSpPr>
            <p:nvPr userDrawn="1"/>
          </p:nvGrpSpPr>
          <p:grpSpPr>
            <a:xfrm>
              <a:off x="3676893" y="4353443"/>
              <a:ext cx="4838213" cy="677048"/>
              <a:chOff x="12619050" y="1762052"/>
              <a:chExt cx="6371004" cy="891542"/>
            </a:xfrm>
          </p:grpSpPr>
          <p:sp>
            <p:nvSpPr>
              <p:cNvPr id="6" name="object 26">
                <a:extLst>
                  <a:ext uri="{FF2B5EF4-FFF2-40B4-BE49-F238E27FC236}">
                    <a16:creationId xmlns:a16="http://schemas.microsoft.com/office/drawing/2014/main" id="{F203542F-7327-3A7C-CAEA-C0E3E1EC9DF7}"/>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7" name="object 27">
                <a:extLst>
                  <a:ext uri="{FF2B5EF4-FFF2-40B4-BE49-F238E27FC236}">
                    <a16:creationId xmlns:a16="http://schemas.microsoft.com/office/drawing/2014/main" id="{B600F365-D8B0-D621-23F1-A45CF7DA0CD2}"/>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8" name="object 28">
                <a:extLst>
                  <a:ext uri="{FF2B5EF4-FFF2-40B4-BE49-F238E27FC236}">
                    <a16:creationId xmlns:a16="http://schemas.microsoft.com/office/drawing/2014/main" id="{B0B690EC-E7A0-EB70-8A5D-00C88BB7845A}"/>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9" name="object 29">
                <a:extLst>
                  <a:ext uri="{FF2B5EF4-FFF2-40B4-BE49-F238E27FC236}">
                    <a16:creationId xmlns:a16="http://schemas.microsoft.com/office/drawing/2014/main" id="{91639554-2EF8-9A0B-607F-C098C1EFC3CD}"/>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0" name="object 30">
                <a:extLst>
                  <a:ext uri="{FF2B5EF4-FFF2-40B4-BE49-F238E27FC236}">
                    <a16:creationId xmlns:a16="http://schemas.microsoft.com/office/drawing/2014/main" id="{1C165D8E-1D73-E507-EAB1-AE4EC277D93A}"/>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1" name="object 31">
                <a:extLst>
                  <a:ext uri="{FF2B5EF4-FFF2-40B4-BE49-F238E27FC236}">
                    <a16:creationId xmlns:a16="http://schemas.microsoft.com/office/drawing/2014/main" id="{26FA191C-8C86-EE76-921F-0127FEF7ECA6}"/>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2" name="object 32">
                <a:extLst>
                  <a:ext uri="{FF2B5EF4-FFF2-40B4-BE49-F238E27FC236}">
                    <a16:creationId xmlns:a16="http://schemas.microsoft.com/office/drawing/2014/main" id="{BC376544-B117-D85B-AA9A-A215A132C6EF}"/>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9" name="Rechteck 18">
              <a:extLst>
                <a:ext uri="{FF2B5EF4-FFF2-40B4-BE49-F238E27FC236}">
                  <a16:creationId xmlns:a16="http://schemas.microsoft.com/office/drawing/2014/main" id="{12080468-4CF7-6B76-24F0-D2E19BF95CC7}"/>
                </a:ext>
              </a:extLst>
            </p:cNvPr>
            <p:cNvSpPr>
              <a:spLocks/>
            </p:cNvSpPr>
            <p:nvPr userDrawn="1"/>
          </p:nvSpPr>
          <p:spPr>
            <a:xfrm>
              <a:off x="3468414" y="3429000"/>
              <a:ext cx="5255172" cy="4924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de-DE" sz="3600" dirty="0">
                  <a:solidFill>
                    <a:schemeClr val="tx1"/>
                  </a:solidFill>
                </a:rPr>
                <a:t>Wie l3ben] Veränderung</a:t>
              </a:r>
            </a:p>
          </p:txBody>
        </p:sp>
      </p:grpSp>
    </p:spTree>
    <p:extLst>
      <p:ext uri="{BB962C8B-B14F-4D97-AF65-F5344CB8AC3E}">
        <p14:creationId xmlns:p14="http://schemas.microsoft.com/office/powerpoint/2010/main" val="350959693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Abhänger Focus Lime">
    <p:bg>
      <p:bgPr>
        <a:solidFill>
          <a:schemeClr val="accent1"/>
        </a:solidFill>
        <a:effectLst/>
      </p:bgPr>
    </p:bg>
    <p:spTree>
      <p:nvGrpSpPr>
        <p:cNvPr id="1" name=""/>
        <p:cNvGrpSpPr/>
        <p:nvPr/>
      </p:nvGrpSpPr>
      <p:grpSpPr>
        <a:xfrm>
          <a:off x="0" y="0"/>
          <a:ext cx="0" cy="0"/>
          <a:chOff x="0" y="0"/>
          <a:chExt cx="0" cy="0"/>
        </a:xfrm>
      </p:grpSpPr>
      <p:grpSp>
        <p:nvGrpSpPr>
          <p:cNvPr id="20" name="Gruppieren 19">
            <a:extLst>
              <a:ext uri="{FF2B5EF4-FFF2-40B4-BE49-F238E27FC236}">
                <a16:creationId xmlns:a16="http://schemas.microsoft.com/office/drawing/2014/main" id="{4E232E52-3A30-22A8-F47D-CF2BBBA107FC}"/>
              </a:ext>
            </a:extLst>
          </p:cNvPr>
          <p:cNvGrpSpPr>
            <a:grpSpLocks/>
          </p:cNvGrpSpPr>
          <p:nvPr userDrawn="1"/>
        </p:nvGrpSpPr>
        <p:grpSpPr>
          <a:xfrm>
            <a:off x="3480659" y="2628254"/>
            <a:ext cx="5255172" cy="1601491"/>
            <a:chOff x="3468414" y="3429000"/>
            <a:chExt cx="5255172" cy="1601491"/>
          </a:xfrm>
        </p:grpSpPr>
        <p:grpSp>
          <p:nvGrpSpPr>
            <p:cNvPr id="5" name="Gruppieren 4">
              <a:extLst>
                <a:ext uri="{FF2B5EF4-FFF2-40B4-BE49-F238E27FC236}">
                  <a16:creationId xmlns:a16="http://schemas.microsoft.com/office/drawing/2014/main" id="{4ED3CF68-F4A1-1151-CD80-B360372D083B}"/>
                </a:ext>
              </a:extLst>
            </p:cNvPr>
            <p:cNvGrpSpPr>
              <a:grpSpLocks/>
            </p:cNvGrpSpPr>
            <p:nvPr userDrawn="1"/>
          </p:nvGrpSpPr>
          <p:grpSpPr>
            <a:xfrm>
              <a:off x="3676893" y="4353443"/>
              <a:ext cx="4838213" cy="677048"/>
              <a:chOff x="12619050" y="1762052"/>
              <a:chExt cx="6371004" cy="891542"/>
            </a:xfrm>
          </p:grpSpPr>
          <p:sp>
            <p:nvSpPr>
              <p:cNvPr id="6" name="object 26">
                <a:extLst>
                  <a:ext uri="{FF2B5EF4-FFF2-40B4-BE49-F238E27FC236}">
                    <a16:creationId xmlns:a16="http://schemas.microsoft.com/office/drawing/2014/main" id="{F203542F-7327-3A7C-CAEA-C0E3E1EC9DF7}"/>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7" name="object 27">
                <a:extLst>
                  <a:ext uri="{FF2B5EF4-FFF2-40B4-BE49-F238E27FC236}">
                    <a16:creationId xmlns:a16="http://schemas.microsoft.com/office/drawing/2014/main" id="{B600F365-D8B0-D621-23F1-A45CF7DA0CD2}"/>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8" name="object 28">
                <a:extLst>
                  <a:ext uri="{FF2B5EF4-FFF2-40B4-BE49-F238E27FC236}">
                    <a16:creationId xmlns:a16="http://schemas.microsoft.com/office/drawing/2014/main" id="{B0B690EC-E7A0-EB70-8A5D-00C88BB7845A}"/>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9" name="object 29">
                <a:extLst>
                  <a:ext uri="{FF2B5EF4-FFF2-40B4-BE49-F238E27FC236}">
                    <a16:creationId xmlns:a16="http://schemas.microsoft.com/office/drawing/2014/main" id="{91639554-2EF8-9A0B-607F-C098C1EFC3CD}"/>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0" name="object 30">
                <a:extLst>
                  <a:ext uri="{FF2B5EF4-FFF2-40B4-BE49-F238E27FC236}">
                    <a16:creationId xmlns:a16="http://schemas.microsoft.com/office/drawing/2014/main" id="{1C165D8E-1D73-E507-EAB1-AE4EC277D93A}"/>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1" name="object 31">
                <a:extLst>
                  <a:ext uri="{FF2B5EF4-FFF2-40B4-BE49-F238E27FC236}">
                    <a16:creationId xmlns:a16="http://schemas.microsoft.com/office/drawing/2014/main" id="{26FA191C-8C86-EE76-921F-0127FEF7ECA6}"/>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2" name="object 32">
                <a:extLst>
                  <a:ext uri="{FF2B5EF4-FFF2-40B4-BE49-F238E27FC236}">
                    <a16:creationId xmlns:a16="http://schemas.microsoft.com/office/drawing/2014/main" id="{BC376544-B117-D85B-AA9A-A215A132C6EF}"/>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9" name="Rechteck 18">
              <a:extLst>
                <a:ext uri="{FF2B5EF4-FFF2-40B4-BE49-F238E27FC236}">
                  <a16:creationId xmlns:a16="http://schemas.microsoft.com/office/drawing/2014/main" id="{12080468-4CF7-6B76-24F0-D2E19BF95CC7}"/>
                </a:ext>
              </a:extLst>
            </p:cNvPr>
            <p:cNvSpPr>
              <a:spLocks/>
            </p:cNvSpPr>
            <p:nvPr userDrawn="1"/>
          </p:nvSpPr>
          <p:spPr>
            <a:xfrm>
              <a:off x="3468414" y="3429000"/>
              <a:ext cx="5255172" cy="4924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de-DE" sz="3600" dirty="0">
                  <a:solidFill>
                    <a:schemeClr val="tx1"/>
                  </a:solidFill>
                </a:rPr>
                <a:t>Wie l3ben] Veränderung</a:t>
              </a:r>
            </a:p>
          </p:txBody>
        </p:sp>
      </p:grpSp>
    </p:spTree>
    <p:extLst>
      <p:ext uri="{BB962C8B-B14F-4D97-AF65-F5344CB8AC3E}">
        <p14:creationId xmlns:p14="http://schemas.microsoft.com/office/powerpoint/2010/main" val="222329555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Abhänger Pulse Pink">
    <p:bg>
      <p:bgPr>
        <a:solidFill>
          <a:schemeClr val="accent2"/>
        </a:solidFill>
        <a:effectLst/>
      </p:bgPr>
    </p:bg>
    <p:spTree>
      <p:nvGrpSpPr>
        <p:cNvPr id="1" name=""/>
        <p:cNvGrpSpPr/>
        <p:nvPr/>
      </p:nvGrpSpPr>
      <p:grpSpPr>
        <a:xfrm>
          <a:off x="0" y="0"/>
          <a:ext cx="0" cy="0"/>
          <a:chOff x="0" y="0"/>
          <a:chExt cx="0" cy="0"/>
        </a:xfrm>
      </p:grpSpPr>
      <p:grpSp>
        <p:nvGrpSpPr>
          <p:cNvPr id="20" name="Gruppieren 19">
            <a:extLst>
              <a:ext uri="{FF2B5EF4-FFF2-40B4-BE49-F238E27FC236}">
                <a16:creationId xmlns:a16="http://schemas.microsoft.com/office/drawing/2014/main" id="{4E232E52-3A30-22A8-F47D-CF2BBBA107FC}"/>
              </a:ext>
            </a:extLst>
          </p:cNvPr>
          <p:cNvGrpSpPr>
            <a:grpSpLocks/>
          </p:cNvGrpSpPr>
          <p:nvPr userDrawn="1"/>
        </p:nvGrpSpPr>
        <p:grpSpPr>
          <a:xfrm>
            <a:off x="3480659" y="2628254"/>
            <a:ext cx="5255172" cy="1601491"/>
            <a:chOff x="3468414" y="3429000"/>
            <a:chExt cx="5255172" cy="1601491"/>
          </a:xfrm>
        </p:grpSpPr>
        <p:grpSp>
          <p:nvGrpSpPr>
            <p:cNvPr id="5" name="Gruppieren 4">
              <a:extLst>
                <a:ext uri="{FF2B5EF4-FFF2-40B4-BE49-F238E27FC236}">
                  <a16:creationId xmlns:a16="http://schemas.microsoft.com/office/drawing/2014/main" id="{4ED3CF68-F4A1-1151-CD80-B360372D083B}"/>
                </a:ext>
              </a:extLst>
            </p:cNvPr>
            <p:cNvGrpSpPr>
              <a:grpSpLocks/>
            </p:cNvGrpSpPr>
            <p:nvPr userDrawn="1"/>
          </p:nvGrpSpPr>
          <p:grpSpPr>
            <a:xfrm>
              <a:off x="3676893" y="4353443"/>
              <a:ext cx="4838213" cy="677048"/>
              <a:chOff x="12619050" y="1762052"/>
              <a:chExt cx="6371004" cy="891542"/>
            </a:xfrm>
          </p:grpSpPr>
          <p:sp>
            <p:nvSpPr>
              <p:cNvPr id="6" name="object 26">
                <a:extLst>
                  <a:ext uri="{FF2B5EF4-FFF2-40B4-BE49-F238E27FC236}">
                    <a16:creationId xmlns:a16="http://schemas.microsoft.com/office/drawing/2014/main" id="{F203542F-7327-3A7C-CAEA-C0E3E1EC9DF7}"/>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7" name="object 27">
                <a:extLst>
                  <a:ext uri="{FF2B5EF4-FFF2-40B4-BE49-F238E27FC236}">
                    <a16:creationId xmlns:a16="http://schemas.microsoft.com/office/drawing/2014/main" id="{B600F365-D8B0-D621-23F1-A45CF7DA0CD2}"/>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8" name="object 28">
                <a:extLst>
                  <a:ext uri="{FF2B5EF4-FFF2-40B4-BE49-F238E27FC236}">
                    <a16:creationId xmlns:a16="http://schemas.microsoft.com/office/drawing/2014/main" id="{B0B690EC-E7A0-EB70-8A5D-00C88BB7845A}"/>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9" name="object 29">
                <a:extLst>
                  <a:ext uri="{FF2B5EF4-FFF2-40B4-BE49-F238E27FC236}">
                    <a16:creationId xmlns:a16="http://schemas.microsoft.com/office/drawing/2014/main" id="{91639554-2EF8-9A0B-607F-C098C1EFC3CD}"/>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0" name="object 30">
                <a:extLst>
                  <a:ext uri="{FF2B5EF4-FFF2-40B4-BE49-F238E27FC236}">
                    <a16:creationId xmlns:a16="http://schemas.microsoft.com/office/drawing/2014/main" id="{1C165D8E-1D73-E507-EAB1-AE4EC277D93A}"/>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1" name="object 31">
                <a:extLst>
                  <a:ext uri="{FF2B5EF4-FFF2-40B4-BE49-F238E27FC236}">
                    <a16:creationId xmlns:a16="http://schemas.microsoft.com/office/drawing/2014/main" id="{26FA191C-8C86-EE76-921F-0127FEF7ECA6}"/>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2" name="object 32">
                <a:extLst>
                  <a:ext uri="{FF2B5EF4-FFF2-40B4-BE49-F238E27FC236}">
                    <a16:creationId xmlns:a16="http://schemas.microsoft.com/office/drawing/2014/main" id="{BC376544-B117-D85B-AA9A-A215A132C6EF}"/>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9" name="Rechteck 18">
              <a:extLst>
                <a:ext uri="{FF2B5EF4-FFF2-40B4-BE49-F238E27FC236}">
                  <a16:creationId xmlns:a16="http://schemas.microsoft.com/office/drawing/2014/main" id="{12080468-4CF7-6B76-24F0-D2E19BF95CC7}"/>
                </a:ext>
              </a:extLst>
            </p:cNvPr>
            <p:cNvSpPr>
              <a:spLocks/>
            </p:cNvSpPr>
            <p:nvPr userDrawn="1"/>
          </p:nvSpPr>
          <p:spPr>
            <a:xfrm>
              <a:off x="3468414" y="3429000"/>
              <a:ext cx="5255172" cy="4924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de-DE" sz="3600" dirty="0">
                  <a:solidFill>
                    <a:schemeClr val="tx1"/>
                  </a:solidFill>
                </a:rPr>
                <a:t>Wie l3ben] Veränderung</a:t>
              </a:r>
            </a:p>
          </p:txBody>
        </p:sp>
      </p:grpSp>
    </p:spTree>
    <p:extLst>
      <p:ext uri="{BB962C8B-B14F-4D97-AF65-F5344CB8AC3E}">
        <p14:creationId xmlns:p14="http://schemas.microsoft.com/office/powerpoint/2010/main" val="372195104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Abhänger Data Mint">
    <p:bg>
      <p:bgPr>
        <a:solidFill>
          <a:schemeClr val="accent3"/>
        </a:solidFill>
        <a:effectLst/>
      </p:bgPr>
    </p:bg>
    <p:spTree>
      <p:nvGrpSpPr>
        <p:cNvPr id="1" name=""/>
        <p:cNvGrpSpPr/>
        <p:nvPr/>
      </p:nvGrpSpPr>
      <p:grpSpPr>
        <a:xfrm>
          <a:off x="0" y="0"/>
          <a:ext cx="0" cy="0"/>
          <a:chOff x="0" y="0"/>
          <a:chExt cx="0" cy="0"/>
        </a:xfrm>
      </p:grpSpPr>
      <p:grpSp>
        <p:nvGrpSpPr>
          <p:cNvPr id="20" name="Gruppieren 19">
            <a:extLst>
              <a:ext uri="{FF2B5EF4-FFF2-40B4-BE49-F238E27FC236}">
                <a16:creationId xmlns:a16="http://schemas.microsoft.com/office/drawing/2014/main" id="{4E232E52-3A30-22A8-F47D-CF2BBBA107FC}"/>
              </a:ext>
            </a:extLst>
          </p:cNvPr>
          <p:cNvGrpSpPr>
            <a:grpSpLocks/>
          </p:cNvGrpSpPr>
          <p:nvPr userDrawn="1"/>
        </p:nvGrpSpPr>
        <p:grpSpPr>
          <a:xfrm>
            <a:off x="3480659" y="2628254"/>
            <a:ext cx="5255172" cy="1601491"/>
            <a:chOff x="3468414" y="3429000"/>
            <a:chExt cx="5255172" cy="1601491"/>
          </a:xfrm>
        </p:grpSpPr>
        <p:grpSp>
          <p:nvGrpSpPr>
            <p:cNvPr id="5" name="Gruppieren 4">
              <a:extLst>
                <a:ext uri="{FF2B5EF4-FFF2-40B4-BE49-F238E27FC236}">
                  <a16:creationId xmlns:a16="http://schemas.microsoft.com/office/drawing/2014/main" id="{4ED3CF68-F4A1-1151-CD80-B360372D083B}"/>
                </a:ext>
              </a:extLst>
            </p:cNvPr>
            <p:cNvGrpSpPr>
              <a:grpSpLocks/>
            </p:cNvGrpSpPr>
            <p:nvPr userDrawn="1"/>
          </p:nvGrpSpPr>
          <p:grpSpPr>
            <a:xfrm>
              <a:off x="3676893" y="4353443"/>
              <a:ext cx="4838213" cy="677048"/>
              <a:chOff x="12619050" y="1762052"/>
              <a:chExt cx="6371004" cy="891542"/>
            </a:xfrm>
          </p:grpSpPr>
          <p:sp>
            <p:nvSpPr>
              <p:cNvPr id="6" name="object 26">
                <a:extLst>
                  <a:ext uri="{FF2B5EF4-FFF2-40B4-BE49-F238E27FC236}">
                    <a16:creationId xmlns:a16="http://schemas.microsoft.com/office/drawing/2014/main" id="{F203542F-7327-3A7C-CAEA-C0E3E1EC9DF7}"/>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7" name="object 27">
                <a:extLst>
                  <a:ext uri="{FF2B5EF4-FFF2-40B4-BE49-F238E27FC236}">
                    <a16:creationId xmlns:a16="http://schemas.microsoft.com/office/drawing/2014/main" id="{B600F365-D8B0-D621-23F1-A45CF7DA0CD2}"/>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8" name="object 28">
                <a:extLst>
                  <a:ext uri="{FF2B5EF4-FFF2-40B4-BE49-F238E27FC236}">
                    <a16:creationId xmlns:a16="http://schemas.microsoft.com/office/drawing/2014/main" id="{B0B690EC-E7A0-EB70-8A5D-00C88BB7845A}"/>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9" name="object 29">
                <a:extLst>
                  <a:ext uri="{FF2B5EF4-FFF2-40B4-BE49-F238E27FC236}">
                    <a16:creationId xmlns:a16="http://schemas.microsoft.com/office/drawing/2014/main" id="{91639554-2EF8-9A0B-607F-C098C1EFC3CD}"/>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0" name="object 30">
                <a:extLst>
                  <a:ext uri="{FF2B5EF4-FFF2-40B4-BE49-F238E27FC236}">
                    <a16:creationId xmlns:a16="http://schemas.microsoft.com/office/drawing/2014/main" id="{1C165D8E-1D73-E507-EAB1-AE4EC277D93A}"/>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1" name="object 31">
                <a:extLst>
                  <a:ext uri="{FF2B5EF4-FFF2-40B4-BE49-F238E27FC236}">
                    <a16:creationId xmlns:a16="http://schemas.microsoft.com/office/drawing/2014/main" id="{26FA191C-8C86-EE76-921F-0127FEF7ECA6}"/>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2" name="object 32">
                <a:extLst>
                  <a:ext uri="{FF2B5EF4-FFF2-40B4-BE49-F238E27FC236}">
                    <a16:creationId xmlns:a16="http://schemas.microsoft.com/office/drawing/2014/main" id="{BC376544-B117-D85B-AA9A-A215A132C6EF}"/>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9" name="Rechteck 18">
              <a:extLst>
                <a:ext uri="{FF2B5EF4-FFF2-40B4-BE49-F238E27FC236}">
                  <a16:creationId xmlns:a16="http://schemas.microsoft.com/office/drawing/2014/main" id="{12080468-4CF7-6B76-24F0-D2E19BF95CC7}"/>
                </a:ext>
              </a:extLst>
            </p:cNvPr>
            <p:cNvSpPr>
              <a:spLocks/>
            </p:cNvSpPr>
            <p:nvPr userDrawn="1"/>
          </p:nvSpPr>
          <p:spPr>
            <a:xfrm>
              <a:off x="3468414" y="3429000"/>
              <a:ext cx="5255172" cy="4924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de-DE" sz="3600" dirty="0">
                  <a:solidFill>
                    <a:schemeClr val="tx1"/>
                  </a:solidFill>
                </a:rPr>
                <a:t>Wie l3ben] Veränderung</a:t>
              </a:r>
            </a:p>
          </p:txBody>
        </p:sp>
      </p:grpSp>
    </p:spTree>
    <p:extLst>
      <p:ext uri="{BB962C8B-B14F-4D97-AF65-F5344CB8AC3E}">
        <p14:creationId xmlns:p14="http://schemas.microsoft.com/office/powerpoint/2010/main" val="99874339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Abhänger Logic Violet">
    <p:bg>
      <p:bgPr>
        <a:solidFill>
          <a:schemeClr val="accent4"/>
        </a:solidFill>
        <a:effectLst/>
      </p:bgPr>
    </p:bg>
    <p:spTree>
      <p:nvGrpSpPr>
        <p:cNvPr id="1" name=""/>
        <p:cNvGrpSpPr/>
        <p:nvPr/>
      </p:nvGrpSpPr>
      <p:grpSpPr>
        <a:xfrm>
          <a:off x="0" y="0"/>
          <a:ext cx="0" cy="0"/>
          <a:chOff x="0" y="0"/>
          <a:chExt cx="0" cy="0"/>
        </a:xfrm>
      </p:grpSpPr>
      <p:grpSp>
        <p:nvGrpSpPr>
          <p:cNvPr id="20" name="Gruppieren 19">
            <a:extLst>
              <a:ext uri="{FF2B5EF4-FFF2-40B4-BE49-F238E27FC236}">
                <a16:creationId xmlns:a16="http://schemas.microsoft.com/office/drawing/2014/main" id="{4E232E52-3A30-22A8-F47D-CF2BBBA107FC}"/>
              </a:ext>
            </a:extLst>
          </p:cNvPr>
          <p:cNvGrpSpPr>
            <a:grpSpLocks/>
          </p:cNvGrpSpPr>
          <p:nvPr userDrawn="1"/>
        </p:nvGrpSpPr>
        <p:grpSpPr>
          <a:xfrm>
            <a:off x="3480659" y="2628254"/>
            <a:ext cx="5255172" cy="1601491"/>
            <a:chOff x="3468414" y="3429000"/>
            <a:chExt cx="5255172" cy="1601491"/>
          </a:xfrm>
        </p:grpSpPr>
        <p:grpSp>
          <p:nvGrpSpPr>
            <p:cNvPr id="5" name="Gruppieren 4">
              <a:extLst>
                <a:ext uri="{FF2B5EF4-FFF2-40B4-BE49-F238E27FC236}">
                  <a16:creationId xmlns:a16="http://schemas.microsoft.com/office/drawing/2014/main" id="{4ED3CF68-F4A1-1151-CD80-B360372D083B}"/>
                </a:ext>
              </a:extLst>
            </p:cNvPr>
            <p:cNvGrpSpPr>
              <a:grpSpLocks/>
            </p:cNvGrpSpPr>
            <p:nvPr userDrawn="1"/>
          </p:nvGrpSpPr>
          <p:grpSpPr>
            <a:xfrm>
              <a:off x="3676893" y="4353443"/>
              <a:ext cx="4838213" cy="677048"/>
              <a:chOff x="12619050" y="1762052"/>
              <a:chExt cx="6371004" cy="891542"/>
            </a:xfrm>
          </p:grpSpPr>
          <p:sp>
            <p:nvSpPr>
              <p:cNvPr id="6" name="object 26">
                <a:extLst>
                  <a:ext uri="{FF2B5EF4-FFF2-40B4-BE49-F238E27FC236}">
                    <a16:creationId xmlns:a16="http://schemas.microsoft.com/office/drawing/2014/main" id="{F203542F-7327-3A7C-CAEA-C0E3E1EC9DF7}"/>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7" name="object 27">
                <a:extLst>
                  <a:ext uri="{FF2B5EF4-FFF2-40B4-BE49-F238E27FC236}">
                    <a16:creationId xmlns:a16="http://schemas.microsoft.com/office/drawing/2014/main" id="{B600F365-D8B0-D621-23F1-A45CF7DA0CD2}"/>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8" name="object 28">
                <a:extLst>
                  <a:ext uri="{FF2B5EF4-FFF2-40B4-BE49-F238E27FC236}">
                    <a16:creationId xmlns:a16="http://schemas.microsoft.com/office/drawing/2014/main" id="{B0B690EC-E7A0-EB70-8A5D-00C88BB7845A}"/>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9" name="object 29">
                <a:extLst>
                  <a:ext uri="{FF2B5EF4-FFF2-40B4-BE49-F238E27FC236}">
                    <a16:creationId xmlns:a16="http://schemas.microsoft.com/office/drawing/2014/main" id="{91639554-2EF8-9A0B-607F-C098C1EFC3CD}"/>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0" name="object 30">
                <a:extLst>
                  <a:ext uri="{FF2B5EF4-FFF2-40B4-BE49-F238E27FC236}">
                    <a16:creationId xmlns:a16="http://schemas.microsoft.com/office/drawing/2014/main" id="{1C165D8E-1D73-E507-EAB1-AE4EC277D93A}"/>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1" name="object 31">
                <a:extLst>
                  <a:ext uri="{FF2B5EF4-FFF2-40B4-BE49-F238E27FC236}">
                    <a16:creationId xmlns:a16="http://schemas.microsoft.com/office/drawing/2014/main" id="{26FA191C-8C86-EE76-921F-0127FEF7ECA6}"/>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2" name="object 32">
                <a:extLst>
                  <a:ext uri="{FF2B5EF4-FFF2-40B4-BE49-F238E27FC236}">
                    <a16:creationId xmlns:a16="http://schemas.microsoft.com/office/drawing/2014/main" id="{BC376544-B117-D85B-AA9A-A215A132C6EF}"/>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9" name="Rechteck 18">
              <a:extLst>
                <a:ext uri="{FF2B5EF4-FFF2-40B4-BE49-F238E27FC236}">
                  <a16:creationId xmlns:a16="http://schemas.microsoft.com/office/drawing/2014/main" id="{12080468-4CF7-6B76-24F0-D2E19BF95CC7}"/>
                </a:ext>
              </a:extLst>
            </p:cNvPr>
            <p:cNvSpPr>
              <a:spLocks/>
            </p:cNvSpPr>
            <p:nvPr userDrawn="1"/>
          </p:nvSpPr>
          <p:spPr>
            <a:xfrm>
              <a:off x="3468414" y="3429000"/>
              <a:ext cx="5255172" cy="4924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de-DE" sz="3600" dirty="0">
                  <a:solidFill>
                    <a:schemeClr val="tx1"/>
                  </a:solidFill>
                </a:rPr>
                <a:t>Wie l3ben] Veränderung</a:t>
              </a:r>
            </a:p>
          </p:txBody>
        </p:sp>
      </p:grpSp>
    </p:spTree>
    <p:extLst>
      <p:ext uri="{BB962C8B-B14F-4D97-AF65-F5344CB8AC3E}">
        <p14:creationId xmlns:p14="http://schemas.microsoft.com/office/powerpoint/2010/main" val="354661854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Abhänger Digital Pink">
    <p:bg>
      <p:bgPr>
        <a:solidFill>
          <a:schemeClr val="accent5"/>
        </a:solidFill>
        <a:effectLst/>
      </p:bgPr>
    </p:bg>
    <p:spTree>
      <p:nvGrpSpPr>
        <p:cNvPr id="1" name=""/>
        <p:cNvGrpSpPr/>
        <p:nvPr/>
      </p:nvGrpSpPr>
      <p:grpSpPr>
        <a:xfrm>
          <a:off x="0" y="0"/>
          <a:ext cx="0" cy="0"/>
          <a:chOff x="0" y="0"/>
          <a:chExt cx="0" cy="0"/>
        </a:xfrm>
      </p:grpSpPr>
      <p:grpSp>
        <p:nvGrpSpPr>
          <p:cNvPr id="20" name="Gruppieren 19">
            <a:extLst>
              <a:ext uri="{FF2B5EF4-FFF2-40B4-BE49-F238E27FC236}">
                <a16:creationId xmlns:a16="http://schemas.microsoft.com/office/drawing/2014/main" id="{4E232E52-3A30-22A8-F47D-CF2BBBA107FC}"/>
              </a:ext>
            </a:extLst>
          </p:cNvPr>
          <p:cNvGrpSpPr>
            <a:grpSpLocks/>
          </p:cNvGrpSpPr>
          <p:nvPr userDrawn="1"/>
        </p:nvGrpSpPr>
        <p:grpSpPr>
          <a:xfrm>
            <a:off x="3480659" y="2628254"/>
            <a:ext cx="5255172" cy="1601491"/>
            <a:chOff x="3468414" y="3429000"/>
            <a:chExt cx="5255172" cy="1601491"/>
          </a:xfrm>
        </p:grpSpPr>
        <p:grpSp>
          <p:nvGrpSpPr>
            <p:cNvPr id="5" name="Gruppieren 4">
              <a:extLst>
                <a:ext uri="{FF2B5EF4-FFF2-40B4-BE49-F238E27FC236}">
                  <a16:creationId xmlns:a16="http://schemas.microsoft.com/office/drawing/2014/main" id="{4ED3CF68-F4A1-1151-CD80-B360372D083B}"/>
                </a:ext>
              </a:extLst>
            </p:cNvPr>
            <p:cNvGrpSpPr>
              <a:grpSpLocks/>
            </p:cNvGrpSpPr>
            <p:nvPr userDrawn="1"/>
          </p:nvGrpSpPr>
          <p:grpSpPr>
            <a:xfrm>
              <a:off x="3676893" y="4353443"/>
              <a:ext cx="4838213" cy="677048"/>
              <a:chOff x="12619050" y="1762052"/>
              <a:chExt cx="6371004" cy="891542"/>
            </a:xfrm>
          </p:grpSpPr>
          <p:sp>
            <p:nvSpPr>
              <p:cNvPr id="6" name="object 26">
                <a:extLst>
                  <a:ext uri="{FF2B5EF4-FFF2-40B4-BE49-F238E27FC236}">
                    <a16:creationId xmlns:a16="http://schemas.microsoft.com/office/drawing/2014/main" id="{F203542F-7327-3A7C-CAEA-C0E3E1EC9DF7}"/>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7" name="object 27">
                <a:extLst>
                  <a:ext uri="{FF2B5EF4-FFF2-40B4-BE49-F238E27FC236}">
                    <a16:creationId xmlns:a16="http://schemas.microsoft.com/office/drawing/2014/main" id="{B600F365-D8B0-D621-23F1-A45CF7DA0CD2}"/>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8" name="object 28">
                <a:extLst>
                  <a:ext uri="{FF2B5EF4-FFF2-40B4-BE49-F238E27FC236}">
                    <a16:creationId xmlns:a16="http://schemas.microsoft.com/office/drawing/2014/main" id="{B0B690EC-E7A0-EB70-8A5D-00C88BB7845A}"/>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9" name="object 29">
                <a:extLst>
                  <a:ext uri="{FF2B5EF4-FFF2-40B4-BE49-F238E27FC236}">
                    <a16:creationId xmlns:a16="http://schemas.microsoft.com/office/drawing/2014/main" id="{91639554-2EF8-9A0B-607F-C098C1EFC3CD}"/>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0" name="object 30">
                <a:extLst>
                  <a:ext uri="{FF2B5EF4-FFF2-40B4-BE49-F238E27FC236}">
                    <a16:creationId xmlns:a16="http://schemas.microsoft.com/office/drawing/2014/main" id="{1C165D8E-1D73-E507-EAB1-AE4EC277D93A}"/>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1" name="object 31">
                <a:extLst>
                  <a:ext uri="{FF2B5EF4-FFF2-40B4-BE49-F238E27FC236}">
                    <a16:creationId xmlns:a16="http://schemas.microsoft.com/office/drawing/2014/main" id="{26FA191C-8C86-EE76-921F-0127FEF7ECA6}"/>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2" name="object 32">
                <a:extLst>
                  <a:ext uri="{FF2B5EF4-FFF2-40B4-BE49-F238E27FC236}">
                    <a16:creationId xmlns:a16="http://schemas.microsoft.com/office/drawing/2014/main" id="{BC376544-B117-D85B-AA9A-A215A132C6EF}"/>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9" name="Rechteck 18">
              <a:extLst>
                <a:ext uri="{FF2B5EF4-FFF2-40B4-BE49-F238E27FC236}">
                  <a16:creationId xmlns:a16="http://schemas.microsoft.com/office/drawing/2014/main" id="{12080468-4CF7-6B76-24F0-D2E19BF95CC7}"/>
                </a:ext>
              </a:extLst>
            </p:cNvPr>
            <p:cNvSpPr>
              <a:spLocks/>
            </p:cNvSpPr>
            <p:nvPr userDrawn="1"/>
          </p:nvSpPr>
          <p:spPr>
            <a:xfrm>
              <a:off x="3468414" y="3429000"/>
              <a:ext cx="5255172" cy="4924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de-DE" sz="3600" dirty="0">
                  <a:solidFill>
                    <a:schemeClr val="tx1"/>
                  </a:solidFill>
                </a:rPr>
                <a:t>Wie l3ben] Veränderung</a:t>
              </a:r>
            </a:p>
          </p:txBody>
        </p:sp>
      </p:grpSp>
    </p:spTree>
    <p:extLst>
      <p:ext uri="{BB962C8B-B14F-4D97-AF65-F5344CB8AC3E}">
        <p14:creationId xmlns:p14="http://schemas.microsoft.com/office/powerpoint/2010/main" val="413200065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Abhänger Signal Coral">
    <p:bg>
      <p:bgPr>
        <a:solidFill>
          <a:schemeClr val="accent6"/>
        </a:solidFill>
        <a:effectLst/>
      </p:bgPr>
    </p:bg>
    <p:spTree>
      <p:nvGrpSpPr>
        <p:cNvPr id="1" name=""/>
        <p:cNvGrpSpPr/>
        <p:nvPr/>
      </p:nvGrpSpPr>
      <p:grpSpPr>
        <a:xfrm>
          <a:off x="0" y="0"/>
          <a:ext cx="0" cy="0"/>
          <a:chOff x="0" y="0"/>
          <a:chExt cx="0" cy="0"/>
        </a:xfrm>
      </p:grpSpPr>
      <p:grpSp>
        <p:nvGrpSpPr>
          <p:cNvPr id="20" name="Gruppieren 19">
            <a:extLst>
              <a:ext uri="{FF2B5EF4-FFF2-40B4-BE49-F238E27FC236}">
                <a16:creationId xmlns:a16="http://schemas.microsoft.com/office/drawing/2014/main" id="{4E232E52-3A30-22A8-F47D-CF2BBBA107FC}"/>
              </a:ext>
            </a:extLst>
          </p:cNvPr>
          <p:cNvGrpSpPr>
            <a:grpSpLocks/>
          </p:cNvGrpSpPr>
          <p:nvPr userDrawn="1"/>
        </p:nvGrpSpPr>
        <p:grpSpPr>
          <a:xfrm>
            <a:off x="3480659" y="2628254"/>
            <a:ext cx="5255172" cy="1601491"/>
            <a:chOff x="3468414" y="3429000"/>
            <a:chExt cx="5255172" cy="1601491"/>
          </a:xfrm>
        </p:grpSpPr>
        <p:grpSp>
          <p:nvGrpSpPr>
            <p:cNvPr id="5" name="Gruppieren 4">
              <a:extLst>
                <a:ext uri="{FF2B5EF4-FFF2-40B4-BE49-F238E27FC236}">
                  <a16:creationId xmlns:a16="http://schemas.microsoft.com/office/drawing/2014/main" id="{4ED3CF68-F4A1-1151-CD80-B360372D083B}"/>
                </a:ext>
              </a:extLst>
            </p:cNvPr>
            <p:cNvGrpSpPr>
              <a:grpSpLocks/>
            </p:cNvGrpSpPr>
            <p:nvPr userDrawn="1"/>
          </p:nvGrpSpPr>
          <p:grpSpPr>
            <a:xfrm>
              <a:off x="3676893" y="4353443"/>
              <a:ext cx="4838213" cy="677048"/>
              <a:chOff x="12619050" y="1762052"/>
              <a:chExt cx="6371004" cy="891542"/>
            </a:xfrm>
          </p:grpSpPr>
          <p:sp>
            <p:nvSpPr>
              <p:cNvPr id="6" name="object 26">
                <a:extLst>
                  <a:ext uri="{FF2B5EF4-FFF2-40B4-BE49-F238E27FC236}">
                    <a16:creationId xmlns:a16="http://schemas.microsoft.com/office/drawing/2014/main" id="{F203542F-7327-3A7C-CAEA-C0E3E1EC9DF7}"/>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7" name="object 27">
                <a:extLst>
                  <a:ext uri="{FF2B5EF4-FFF2-40B4-BE49-F238E27FC236}">
                    <a16:creationId xmlns:a16="http://schemas.microsoft.com/office/drawing/2014/main" id="{B600F365-D8B0-D621-23F1-A45CF7DA0CD2}"/>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8" name="object 28">
                <a:extLst>
                  <a:ext uri="{FF2B5EF4-FFF2-40B4-BE49-F238E27FC236}">
                    <a16:creationId xmlns:a16="http://schemas.microsoft.com/office/drawing/2014/main" id="{B0B690EC-E7A0-EB70-8A5D-00C88BB7845A}"/>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9" name="object 29">
                <a:extLst>
                  <a:ext uri="{FF2B5EF4-FFF2-40B4-BE49-F238E27FC236}">
                    <a16:creationId xmlns:a16="http://schemas.microsoft.com/office/drawing/2014/main" id="{91639554-2EF8-9A0B-607F-C098C1EFC3CD}"/>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0" name="object 30">
                <a:extLst>
                  <a:ext uri="{FF2B5EF4-FFF2-40B4-BE49-F238E27FC236}">
                    <a16:creationId xmlns:a16="http://schemas.microsoft.com/office/drawing/2014/main" id="{1C165D8E-1D73-E507-EAB1-AE4EC277D93A}"/>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1" name="object 31">
                <a:extLst>
                  <a:ext uri="{FF2B5EF4-FFF2-40B4-BE49-F238E27FC236}">
                    <a16:creationId xmlns:a16="http://schemas.microsoft.com/office/drawing/2014/main" id="{26FA191C-8C86-EE76-921F-0127FEF7ECA6}"/>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2" name="object 32">
                <a:extLst>
                  <a:ext uri="{FF2B5EF4-FFF2-40B4-BE49-F238E27FC236}">
                    <a16:creationId xmlns:a16="http://schemas.microsoft.com/office/drawing/2014/main" id="{BC376544-B117-D85B-AA9A-A215A132C6EF}"/>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9" name="Rechteck 18">
              <a:extLst>
                <a:ext uri="{FF2B5EF4-FFF2-40B4-BE49-F238E27FC236}">
                  <a16:creationId xmlns:a16="http://schemas.microsoft.com/office/drawing/2014/main" id="{12080468-4CF7-6B76-24F0-D2E19BF95CC7}"/>
                </a:ext>
              </a:extLst>
            </p:cNvPr>
            <p:cNvSpPr>
              <a:spLocks/>
            </p:cNvSpPr>
            <p:nvPr userDrawn="1"/>
          </p:nvSpPr>
          <p:spPr>
            <a:xfrm>
              <a:off x="3468414" y="3429000"/>
              <a:ext cx="5255172" cy="4924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de-DE" sz="3600" dirty="0">
                  <a:solidFill>
                    <a:schemeClr val="tx1"/>
                  </a:solidFill>
                </a:rPr>
                <a:t>Wie l3ben] Veränderung</a:t>
              </a:r>
            </a:p>
          </p:txBody>
        </p:sp>
      </p:grpSp>
    </p:spTree>
    <p:extLst>
      <p:ext uri="{BB962C8B-B14F-4D97-AF65-F5344CB8AC3E}">
        <p14:creationId xmlns:p14="http://schemas.microsoft.com/office/powerpoint/2010/main" val="328203142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userDrawn="1">
  <p:cSld name="Title mit Bild Data Mint">
    <p:bg>
      <p:bgPr>
        <a:solidFill>
          <a:schemeClr val="accent3"/>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5BF07FF-1DC3-EA2C-894C-4B58DF234BA1}"/>
              </a:ext>
            </a:extLst>
          </p:cNvPr>
          <p:cNvGraphicFramePr>
            <a:graphicFrameLocks noChangeAspect="1"/>
          </p:cNvGraphicFramePr>
          <p:nvPr userDrawn="1">
            <p:custDataLst>
              <p:tags r:id="rId1"/>
            </p:custDataLst>
            <p:extLst>
              <p:ext uri="{D42A27DB-BD31-4B8C-83A1-F6EECF244321}">
                <p14:modId xmlns:p14="http://schemas.microsoft.com/office/powerpoint/2010/main" val="34100804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6" name="think-cell data - do not delete" hidden="1">
                        <a:extLst>
                          <a:ext uri="{FF2B5EF4-FFF2-40B4-BE49-F238E27FC236}">
                            <a16:creationId xmlns:a16="http://schemas.microsoft.com/office/drawing/2014/main" id="{F5BF07FF-1DC3-EA2C-894C-4B58DF234BA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Bildplatzhalter 7">
            <a:extLst>
              <a:ext uri="{FF2B5EF4-FFF2-40B4-BE49-F238E27FC236}">
                <a16:creationId xmlns:a16="http://schemas.microsoft.com/office/drawing/2014/main" id="{4F58F140-944E-D75B-C771-DDE62A2B3F04}"/>
              </a:ext>
            </a:extLst>
          </p:cNvPr>
          <p:cNvSpPr>
            <a:spLocks noGrp="1"/>
          </p:cNvSpPr>
          <p:nvPr>
            <p:ph type="pic" sz="quarter" idx="13"/>
          </p:nvPr>
        </p:nvSpPr>
        <p:spPr>
          <a:xfrm>
            <a:off x="695326" y="2097087"/>
            <a:ext cx="10801350" cy="4760913"/>
          </a:xfrm>
          <a:custGeom>
            <a:avLst/>
            <a:gdLst>
              <a:gd name="connsiteX0" fmla="*/ 88184 w 10801350"/>
              <a:gd name="connsiteY0" fmla="*/ 0 h 4760913"/>
              <a:gd name="connsiteX1" fmla="*/ 10713166 w 10801350"/>
              <a:gd name="connsiteY1" fmla="*/ 0 h 4760913"/>
              <a:gd name="connsiteX2" fmla="*/ 10801350 w 10801350"/>
              <a:gd name="connsiteY2" fmla="*/ 88184 h 4760913"/>
              <a:gd name="connsiteX3" fmla="*/ 10801350 w 10801350"/>
              <a:gd name="connsiteY3" fmla="*/ 4760913 h 4760913"/>
              <a:gd name="connsiteX4" fmla="*/ 0 w 10801350"/>
              <a:gd name="connsiteY4" fmla="*/ 4760913 h 4760913"/>
              <a:gd name="connsiteX5" fmla="*/ 0 w 10801350"/>
              <a:gd name="connsiteY5" fmla="*/ 88184 h 4760913"/>
              <a:gd name="connsiteX6" fmla="*/ 88184 w 10801350"/>
              <a:gd name="connsiteY6" fmla="*/ 0 h 476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01350" h="4760913">
                <a:moveTo>
                  <a:pt x="88184" y="0"/>
                </a:moveTo>
                <a:lnTo>
                  <a:pt x="10713166" y="0"/>
                </a:lnTo>
                <a:cubicBezTo>
                  <a:pt x="10761869" y="0"/>
                  <a:pt x="10801350" y="39481"/>
                  <a:pt x="10801350" y="88184"/>
                </a:cubicBezTo>
                <a:lnTo>
                  <a:pt x="10801350" y="4760913"/>
                </a:lnTo>
                <a:lnTo>
                  <a:pt x="0" y="4760913"/>
                </a:lnTo>
                <a:lnTo>
                  <a:pt x="0" y="88184"/>
                </a:lnTo>
                <a:cubicBezTo>
                  <a:pt x="0" y="39481"/>
                  <a:pt x="39481" y="0"/>
                  <a:pt x="88184" y="0"/>
                </a:cubicBezTo>
                <a:close/>
              </a:path>
            </a:pathLst>
          </a:custGeom>
          <a:solidFill>
            <a:schemeClr val="bg1">
              <a:lumMod val="95000"/>
            </a:schemeClr>
          </a:solidFill>
        </p:spPr>
        <p:txBody>
          <a:bodyPr wrap="square">
            <a:noAutofit/>
          </a:bodyPr>
          <a:lstStyle>
            <a:lvl1pPr>
              <a:buNone/>
              <a:defRPr>
                <a:solidFill>
                  <a:schemeClr val="bg1">
                    <a:lumMod val="65000"/>
                  </a:schemeClr>
                </a:solidFill>
              </a:defRPr>
            </a:lvl1pPr>
          </a:lstStyle>
          <a:p>
            <a:r>
              <a:rPr lang="de-DE" dirty="0"/>
              <a:t>Bild durch Klicken auf Symbol hinzufügen</a:t>
            </a:r>
          </a:p>
        </p:txBody>
      </p:sp>
      <p:sp>
        <p:nvSpPr>
          <p:cNvPr id="3" name="Titel 2">
            <a:extLst>
              <a:ext uri="{FF2B5EF4-FFF2-40B4-BE49-F238E27FC236}">
                <a16:creationId xmlns:a16="http://schemas.microsoft.com/office/drawing/2014/main" id="{C4F787AC-2CA8-5118-7421-08B5592304BD}"/>
              </a:ext>
            </a:extLst>
          </p:cNvPr>
          <p:cNvSpPr>
            <a:spLocks noGrp="1"/>
          </p:cNvSpPr>
          <p:nvPr>
            <p:ph type="title" hasCustomPrompt="1"/>
          </p:nvPr>
        </p:nvSpPr>
        <p:spPr>
          <a:xfrm>
            <a:off x="695325" y="592151"/>
            <a:ext cx="10801350" cy="492443"/>
          </a:xfrm>
        </p:spPr>
        <p:txBody>
          <a:bodyPr vert="horz"/>
          <a:lstStyle>
            <a:lvl1pPr>
              <a:defRPr sz="3200"/>
            </a:lvl1pPr>
          </a:lstStyle>
          <a:p>
            <a:r>
              <a:rPr lang="de-DE"/>
              <a:t>Überschrift, 32pt</a:t>
            </a:r>
          </a:p>
        </p:txBody>
      </p:sp>
    </p:spTree>
    <p:extLst>
      <p:ext uri="{BB962C8B-B14F-4D97-AF65-F5344CB8AC3E}">
        <p14:creationId xmlns:p14="http://schemas.microsoft.com/office/powerpoint/2010/main" val="382251783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Titelfolie 1 Insight Blue">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1310EB7-13A4-BB8A-13A1-9C51B848D658}"/>
              </a:ext>
            </a:extLst>
          </p:cNvPr>
          <p:cNvGraphicFramePr>
            <a:graphicFrameLocks noChangeAspect="1"/>
          </p:cNvGraphicFramePr>
          <p:nvPr userDrawn="1">
            <p:custDataLst>
              <p:tags r:id="rId1"/>
            </p:custDataLst>
            <p:extLst>
              <p:ext uri="{D42A27DB-BD31-4B8C-83A1-F6EECF244321}">
                <p14:modId xmlns:p14="http://schemas.microsoft.com/office/powerpoint/2010/main" val="17643476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1310EB7-13A4-BB8A-13A1-9C51B848D65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8" name="Bildplatzhalter 27">
            <a:extLst>
              <a:ext uri="{FF2B5EF4-FFF2-40B4-BE49-F238E27FC236}">
                <a16:creationId xmlns:a16="http://schemas.microsoft.com/office/drawing/2014/main" id="{ECD64FA6-0305-9143-AAFA-E4111F595C93}"/>
              </a:ext>
            </a:extLst>
          </p:cNvPr>
          <p:cNvSpPr>
            <a:spLocks noGrp="1"/>
          </p:cNvSpPr>
          <p:nvPr>
            <p:ph type="pic" sz="quarter" idx="13"/>
          </p:nvPr>
        </p:nvSpPr>
        <p:spPr>
          <a:xfrm>
            <a:off x="-4" y="3229609"/>
            <a:ext cx="12192002" cy="3628391"/>
          </a:xfrm>
          <a:custGeom>
            <a:avLst/>
            <a:gdLst>
              <a:gd name="connsiteX0" fmla="*/ 2 w 12192002"/>
              <a:gd name="connsiteY0" fmla="*/ 0 h 3628391"/>
              <a:gd name="connsiteX1" fmla="*/ 5 w 12192002"/>
              <a:gd name="connsiteY1" fmla="*/ 0 h 3628391"/>
              <a:gd name="connsiteX2" fmla="*/ 5 w 12192002"/>
              <a:gd name="connsiteY2" fmla="*/ 231141 h 3628391"/>
              <a:gd name="connsiteX3" fmla="*/ 5 w 12192002"/>
              <a:gd name="connsiteY3" fmla="*/ 923291 h 3628391"/>
              <a:gd name="connsiteX4" fmla="*/ 2072329 w 12192002"/>
              <a:gd name="connsiteY4" fmla="*/ 923291 h 3628391"/>
              <a:gd name="connsiteX5" fmla="*/ 2072329 w 12192002"/>
              <a:gd name="connsiteY5" fmla="*/ 1614491 h 3628391"/>
              <a:gd name="connsiteX6" fmla="*/ 1380179 w 12192002"/>
              <a:gd name="connsiteY6" fmla="*/ 1614491 h 3628391"/>
              <a:gd name="connsiteX7" fmla="*/ 1380179 w 12192002"/>
              <a:gd name="connsiteY7" fmla="*/ 2305691 h 3628391"/>
              <a:gd name="connsiteX8" fmla="*/ 2072329 w 12192002"/>
              <a:gd name="connsiteY8" fmla="*/ 2305691 h 3628391"/>
              <a:gd name="connsiteX9" fmla="*/ 2072329 w 12192002"/>
              <a:gd name="connsiteY9" fmla="*/ 1614491 h 3628391"/>
              <a:gd name="connsiteX10" fmla="*/ 2764479 w 12192002"/>
              <a:gd name="connsiteY10" fmla="*/ 1614491 h 3628391"/>
              <a:gd name="connsiteX11" fmla="*/ 3456630 w 12192002"/>
              <a:gd name="connsiteY11" fmla="*/ 1614491 h 3628391"/>
              <a:gd name="connsiteX12" fmla="*/ 4148779 w 12192002"/>
              <a:gd name="connsiteY12" fmla="*/ 1614491 h 3628391"/>
              <a:gd name="connsiteX13" fmla="*/ 4148779 w 12192002"/>
              <a:gd name="connsiteY13" fmla="*/ 923291 h 3628391"/>
              <a:gd name="connsiteX14" fmla="*/ 8301680 w 12192002"/>
              <a:gd name="connsiteY14" fmla="*/ 923291 h 3628391"/>
              <a:gd name="connsiteX15" fmla="*/ 8301680 w 12192002"/>
              <a:gd name="connsiteY15" fmla="*/ 231141 h 3628391"/>
              <a:gd name="connsiteX16" fmla="*/ 12192000 w 12192002"/>
              <a:gd name="connsiteY16" fmla="*/ 231141 h 3628391"/>
              <a:gd name="connsiteX17" fmla="*/ 12192002 w 12192002"/>
              <a:gd name="connsiteY17" fmla="*/ 231141 h 3628391"/>
              <a:gd name="connsiteX18" fmla="*/ 12192002 w 12192002"/>
              <a:gd name="connsiteY18" fmla="*/ 3628391 h 3628391"/>
              <a:gd name="connsiteX19" fmla="*/ 532440 w 12192002"/>
              <a:gd name="connsiteY19" fmla="*/ 3628391 h 3628391"/>
              <a:gd name="connsiteX20" fmla="*/ 12247 w 12192002"/>
              <a:gd name="connsiteY20" fmla="*/ 3628391 h 3628391"/>
              <a:gd name="connsiteX21" fmla="*/ 0 w 12192002"/>
              <a:gd name="connsiteY21" fmla="*/ 3628391 h 3628391"/>
              <a:gd name="connsiteX22" fmla="*/ 0 w 12192002"/>
              <a:gd name="connsiteY22" fmla="*/ 934721 h 3628391"/>
              <a:gd name="connsiteX23" fmla="*/ 2 w 12192002"/>
              <a:gd name="connsiteY23" fmla="*/ 934721 h 3628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2" h="3628391">
                <a:moveTo>
                  <a:pt x="2" y="0"/>
                </a:moveTo>
                <a:lnTo>
                  <a:pt x="5" y="0"/>
                </a:lnTo>
                <a:lnTo>
                  <a:pt x="5" y="231141"/>
                </a:lnTo>
                <a:lnTo>
                  <a:pt x="5" y="923291"/>
                </a:lnTo>
                <a:lnTo>
                  <a:pt x="2072329" y="923291"/>
                </a:lnTo>
                <a:lnTo>
                  <a:pt x="2072329" y="1614491"/>
                </a:lnTo>
                <a:lnTo>
                  <a:pt x="1380179" y="1614491"/>
                </a:lnTo>
                <a:lnTo>
                  <a:pt x="1380179" y="2305691"/>
                </a:lnTo>
                <a:lnTo>
                  <a:pt x="2072329" y="2305691"/>
                </a:lnTo>
                <a:lnTo>
                  <a:pt x="2072329" y="1614491"/>
                </a:lnTo>
                <a:lnTo>
                  <a:pt x="2764479" y="1614491"/>
                </a:lnTo>
                <a:lnTo>
                  <a:pt x="3456630" y="1614491"/>
                </a:lnTo>
                <a:lnTo>
                  <a:pt x="4148779" y="1614491"/>
                </a:lnTo>
                <a:lnTo>
                  <a:pt x="4148779" y="923291"/>
                </a:lnTo>
                <a:lnTo>
                  <a:pt x="8301680" y="923291"/>
                </a:lnTo>
                <a:lnTo>
                  <a:pt x="8301680" y="231141"/>
                </a:lnTo>
                <a:lnTo>
                  <a:pt x="12192000" y="231141"/>
                </a:lnTo>
                <a:lnTo>
                  <a:pt x="12192002" y="231141"/>
                </a:lnTo>
                <a:lnTo>
                  <a:pt x="12192002" y="3628391"/>
                </a:lnTo>
                <a:lnTo>
                  <a:pt x="532440" y="3628391"/>
                </a:lnTo>
                <a:lnTo>
                  <a:pt x="12247" y="3628391"/>
                </a:lnTo>
                <a:lnTo>
                  <a:pt x="0" y="3628391"/>
                </a:lnTo>
                <a:lnTo>
                  <a:pt x="0" y="934721"/>
                </a:lnTo>
                <a:lnTo>
                  <a:pt x="2" y="934721"/>
                </a:lnTo>
                <a:close/>
              </a:path>
            </a:pathLst>
          </a:custGeom>
          <a:solidFill>
            <a:schemeClr val="bg1">
              <a:lumMod val="95000"/>
            </a:schemeClr>
          </a:solidFill>
          <a:ln>
            <a:noFill/>
          </a:ln>
        </p:spPr>
        <p:txBody>
          <a:bodyPr wrap="square" lIns="0" tIns="0" rIns="0" bIns="360000" anchor="b">
            <a:noAutofit/>
          </a:bodyPr>
          <a:lstStyle>
            <a:lvl1pPr marL="0" indent="0" algn="ctr">
              <a:buNone/>
              <a:defRPr>
                <a:solidFill>
                  <a:schemeClr val="bg1">
                    <a:lumMod val="65000"/>
                  </a:schemeClr>
                </a:solidFill>
              </a:defRPr>
            </a:lvl1pPr>
          </a:lstStyle>
          <a:p>
            <a:r>
              <a:rPr lang="de-DE" dirty="0"/>
              <a:t>Bild durch Klicken auf Symbol hinzufügen</a:t>
            </a:r>
          </a:p>
        </p:txBody>
      </p:sp>
      <p:sp>
        <p:nvSpPr>
          <p:cNvPr id="7" name="Freihandform: Form 6">
            <a:extLst>
              <a:ext uri="{FF2B5EF4-FFF2-40B4-BE49-F238E27FC236}">
                <a16:creationId xmlns:a16="http://schemas.microsoft.com/office/drawing/2014/main" id="{6CE9964D-4862-45F7-D598-947DC2B0A8E8}"/>
              </a:ext>
            </a:extLst>
          </p:cNvPr>
          <p:cNvSpPr>
            <a:spLocks/>
          </p:cNvSpPr>
          <p:nvPr userDrawn="1"/>
        </p:nvSpPr>
        <p:spPr>
          <a:xfrm>
            <a:off x="2" y="0"/>
            <a:ext cx="12191999" cy="5535300"/>
          </a:xfrm>
          <a:custGeom>
            <a:avLst/>
            <a:gdLst>
              <a:gd name="connsiteX0" fmla="*/ 1380174 w 12191999"/>
              <a:gd name="connsiteY0" fmla="*/ 4844100 h 5535300"/>
              <a:gd name="connsiteX1" fmla="*/ 2072324 w 12191999"/>
              <a:gd name="connsiteY1" fmla="*/ 4844100 h 5535300"/>
              <a:gd name="connsiteX2" fmla="*/ 2072324 w 12191999"/>
              <a:gd name="connsiteY2" fmla="*/ 5535300 h 5535300"/>
              <a:gd name="connsiteX3" fmla="*/ 1380174 w 12191999"/>
              <a:gd name="connsiteY3" fmla="*/ 5535300 h 5535300"/>
              <a:gd name="connsiteX4" fmla="*/ 0 w 12191999"/>
              <a:gd name="connsiteY4" fmla="*/ 0 h 5535300"/>
              <a:gd name="connsiteX5" fmla="*/ 12191999 w 12191999"/>
              <a:gd name="connsiteY5" fmla="*/ 0 h 5535300"/>
              <a:gd name="connsiteX6" fmla="*/ 12191999 w 12191999"/>
              <a:gd name="connsiteY6" fmla="*/ 3460750 h 5535300"/>
              <a:gd name="connsiteX7" fmla="*/ 8301675 w 12191999"/>
              <a:gd name="connsiteY7" fmla="*/ 3460750 h 5535300"/>
              <a:gd name="connsiteX8" fmla="*/ 8301675 w 12191999"/>
              <a:gd name="connsiteY8" fmla="*/ 4152900 h 5535300"/>
              <a:gd name="connsiteX9" fmla="*/ 4148774 w 12191999"/>
              <a:gd name="connsiteY9" fmla="*/ 4152900 h 5535300"/>
              <a:gd name="connsiteX10" fmla="*/ 4148774 w 12191999"/>
              <a:gd name="connsiteY10" fmla="*/ 4844100 h 5535300"/>
              <a:gd name="connsiteX11" fmla="*/ 3456625 w 12191999"/>
              <a:gd name="connsiteY11" fmla="*/ 4844100 h 5535300"/>
              <a:gd name="connsiteX12" fmla="*/ 2764474 w 12191999"/>
              <a:gd name="connsiteY12" fmla="*/ 4844100 h 5535300"/>
              <a:gd name="connsiteX13" fmla="*/ 2072324 w 12191999"/>
              <a:gd name="connsiteY13" fmla="*/ 4844100 h 5535300"/>
              <a:gd name="connsiteX14" fmla="*/ 2072324 w 12191999"/>
              <a:gd name="connsiteY14" fmla="*/ 4152900 h 5535300"/>
              <a:gd name="connsiteX15" fmla="*/ 0 w 12191999"/>
              <a:gd name="connsiteY15" fmla="*/ 4152900 h 5535300"/>
              <a:gd name="connsiteX16" fmla="*/ 0 w 12191999"/>
              <a:gd name="connsiteY16" fmla="*/ 3460750 h 553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1999" h="5535300">
                <a:moveTo>
                  <a:pt x="1380174" y="4844100"/>
                </a:moveTo>
                <a:lnTo>
                  <a:pt x="2072324" y="4844100"/>
                </a:lnTo>
                <a:lnTo>
                  <a:pt x="2072324" y="5535300"/>
                </a:lnTo>
                <a:lnTo>
                  <a:pt x="1380174" y="5535300"/>
                </a:lnTo>
                <a:close/>
                <a:moveTo>
                  <a:pt x="0" y="0"/>
                </a:moveTo>
                <a:lnTo>
                  <a:pt x="12191999" y="0"/>
                </a:lnTo>
                <a:lnTo>
                  <a:pt x="12191999" y="3460750"/>
                </a:lnTo>
                <a:lnTo>
                  <a:pt x="8301675" y="3460750"/>
                </a:lnTo>
                <a:lnTo>
                  <a:pt x="8301675" y="4152900"/>
                </a:lnTo>
                <a:lnTo>
                  <a:pt x="4148774" y="4152900"/>
                </a:lnTo>
                <a:lnTo>
                  <a:pt x="4148774" y="4844100"/>
                </a:lnTo>
                <a:lnTo>
                  <a:pt x="3456625" y="4844100"/>
                </a:lnTo>
                <a:lnTo>
                  <a:pt x="2764474" y="4844100"/>
                </a:lnTo>
                <a:lnTo>
                  <a:pt x="2072324" y="4844100"/>
                </a:lnTo>
                <a:lnTo>
                  <a:pt x="2072324" y="4152900"/>
                </a:lnTo>
                <a:lnTo>
                  <a:pt x="0" y="4152900"/>
                </a:lnTo>
                <a:lnTo>
                  <a:pt x="0" y="3460750"/>
                </a:lnTo>
                <a:close/>
              </a:path>
            </a:pathLst>
          </a:custGeom>
          <a:solidFill>
            <a:srgbClr val="5D9FFF"/>
          </a:solidFill>
        </p:spPr>
        <p:txBody>
          <a:bodyPr wrap="square">
            <a:noAutofit/>
          </a:bodyPr>
          <a:lstStyle/>
          <a:p>
            <a:endParaRPr lang="de-DE" noProof="0" dirty="0"/>
          </a:p>
        </p:txBody>
      </p:sp>
      <p:grpSp>
        <p:nvGrpSpPr>
          <p:cNvPr id="3" name="Gruppieren 2">
            <a:extLst>
              <a:ext uri="{FF2B5EF4-FFF2-40B4-BE49-F238E27FC236}">
                <a16:creationId xmlns:a16="http://schemas.microsoft.com/office/drawing/2014/main" id="{C873156B-8C42-DD5B-296B-EE148E189E19}"/>
              </a:ext>
            </a:extLst>
          </p:cNvPr>
          <p:cNvGrpSpPr>
            <a:grpSpLocks/>
          </p:cNvGrpSpPr>
          <p:nvPr userDrawn="1"/>
        </p:nvGrpSpPr>
        <p:grpSpPr>
          <a:xfrm>
            <a:off x="8603625" y="692150"/>
            <a:ext cx="2893047" cy="404846"/>
            <a:chOff x="12619050" y="1762052"/>
            <a:chExt cx="6371004" cy="891542"/>
          </a:xfrm>
        </p:grpSpPr>
        <p:sp>
          <p:nvSpPr>
            <p:cNvPr id="5" name="object 26">
              <a:extLst>
                <a:ext uri="{FF2B5EF4-FFF2-40B4-BE49-F238E27FC236}">
                  <a16:creationId xmlns:a16="http://schemas.microsoft.com/office/drawing/2014/main" id="{6752DD9A-F051-4C89-F4D1-BB1691767CF8}"/>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6" name="object 27">
              <a:extLst>
                <a:ext uri="{FF2B5EF4-FFF2-40B4-BE49-F238E27FC236}">
                  <a16:creationId xmlns:a16="http://schemas.microsoft.com/office/drawing/2014/main" id="{6D0594AE-F5AB-8168-EF38-E00A86E84736}"/>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8" name="object 28">
              <a:extLst>
                <a:ext uri="{FF2B5EF4-FFF2-40B4-BE49-F238E27FC236}">
                  <a16:creationId xmlns:a16="http://schemas.microsoft.com/office/drawing/2014/main" id="{609CD79B-C2E6-7FC4-D0BA-3D04E365493C}"/>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9" name="object 29">
              <a:extLst>
                <a:ext uri="{FF2B5EF4-FFF2-40B4-BE49-F238E27FC236}">
                  <a16:creationId xmlns:a16="http://schemas.microsoft.com/office/drawing/2014/main" id="{8ACE74C0-12A5-4E9B-0B06-8DB62296C4DA}"/>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0" name="object 30">
              <a:extLst>
                <a:ext uri="{FF2B5EF4-FFF2-40B4-BE49-F238E27FC236}">
                  <a16:creationId xmlns:a16="http://schemas.microsoft.com/office/drawing/2014/main" id="{9F01F276-B5FD-71BC-1B38-55D1E47EAFC1}"/>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1" name="object 31">
              <a:extLst>
                <a:ext uri="{FF2B5EF4-FFF2-40B4-BE49-F238E27FC236}">
                  <a16:creationId xmlns:a16="http://schemas.microsoft.com/office/drawing/2014/main" id="{A77541E0-6290-0018-EF22-88EB36FB6595}"/>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20" name="object 32">
              <a:extLst>
                <a:ext uri="{FF2B5EF4-FFF2-40B4-BE49-F238E27FC236}">
                  <a16:creationId xmlns:a16="http://schemas.microsoft.com/office/drawing/2014/main" id="{CFF0F5DD-EB57-C705-494F-18B95FF997F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6" name="Titel 15">
            <a:extLst>
              <a:ext uri="{FF2B5EF4-FFF2-40B4-BE49-F238E27FC236}">
                <a16:creationId xmlns:a16="http://schemas.microsoft.com/office/drawing/2014/main" id="{252DAB61-F2ED-5B9E-C49A-B1E3A33BB492}"/>
              </a:ext>
            </a:extLst>
          </p:cNvPr>
          <p:cNvSpPr>
            <a:spLocks noGrp="1"/>
          </p:cNvSpPr>
          <p:nvPr>
            <p:ph type="title" hasCustomPrompt="1"/>
          </p:nvPr>
        </p:nvSpPr>
        <p:spPr>
          <a:xfrm>
            <a:off x="695325" y="556012"/>
            <a:ext cx="7579228" cy="3323987"/>
          </a:xfrm>
        </p:spPr>
        <p:txBody>
          <a:bodyPr vert="horz"/>
          <a:lstStyle>
            <a:lvl1pPr>
              <a:lnSpc>
                <a:spcPct val="90000"/>
              </a:lnSpc>
              <a:defRPr sz="8000"/>
            </a:lvl1pPr>
          </a:lstStyle>
          <a:p>
            <a:r>
              <a:rPr lang="de-DE"/>
              <a:t>Überschrift, </a:t>
            </a:r>
            <a:br>
              <a:rPr lang="de-DE"/>
            </a:br>
            <a:r>
              <a:rPr lang="de-DE"/>
              <a:t>80pt, </a:t>
            </a:r>
            <a:br>
              <a:rPr lang="de-DE"/>
            </a:br>
            <a:r>
              <a:rPr lang="de-DE"/>
              <a:t>Dreizeilig</a:t>
            </a:r>
            <a:endParaRPr lang="en-US"/>
          </a:p>
        </p:txBody>
      </p:sp>
    </p:spTree>
    <p:extLst>
      <p:ext uri="{BB962C8B-B14F-4D97-AF65-F5344CB8AC3E}">
        <p14:creationId xmlns:p14="http://schemas.microsoft.com/office/powerpoint/2010/main" val="128271389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Titelfolie 2 Focus Lime">
    <p:bg>
      <p:bgPr>
        <a:solidFill>
          <a:schemeClr val="accent1"/>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678154AB-AB3E-1D20-7D37-EAD2F491C0A2}"/>
              </a:ext>
            </a:extLst>
          </p:cNvPr>
          <p:cNvGraphicFramePr>
            <a:graphicFrameLocks noChangeAspect="1"/>
          </p:cNvGraphicFramePr>
          <p:nvPr userDrawn="1">
            <p:custDataLst>
              <p:tags r:id="rId1"/>
            </p:custDataLst>
            <p:extLst>
              <p:ext uri="{D42A27DB-BD31-4B8C-83A1-F6EECF244321}">
                <p14:modId xmlns:p14="http://schemas.microsoft.com/office/powerpoint/2010/main" val="6272070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7" name="think-cell data - do not delete" hidden="1">
                        <a:extLst>
                          <a:ext uri="{FF2B5EF4-FFF2-40B4-BE49-F238E27FC236}">
                            <a16:creationId xmlns:a16="http://schemas.microsoft.com/office/drawing/2014/main" id="{678154AB-AB3E-1D20-7D37-EAD2F491C0A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2" name="Bildplatzhalter 21">
            <a:extLst>
              <a:ext uri="{FF2B5EF4-FFF2-40B4-BE49-F238E27FC236}">
                <a16:creationId xmlns:a16="http://schemas.microsoft.com/office/drawing/2014/main" id="{9F42E035-270D-8806-88E5-22E49C51A1DF}"/>
              </a:ext>
            </a:extLst>
          </p:cNvPr>
          <p:cNvSpPr>
            <a:spLocks noGrp="1"/>
          </p:cNvSpPr>
          <p:nvPr>
            <p:ph type="pic" sz="quarter" idx="11"/>
          </p:nvPr>
        </p:nvSpPr>
        <p:spPr>
          <a:xfrm>
            <a:off x="0" y="0"/>
            <a:ext cx="12191999" cy="3068320"/>
          </a:xfrm>
          <a:custGeom>
            <a:avLst/>
            <a:gdLst>
              <a:gd name="connsiteX0" fmla="*/ 0 w 12191999"/>
              <a:gd name="connsiteY0" fmla="*/ 0 h 3068320"/>
              <a:gd name="connsiteX1" fmla="*/ 12191999 w 12191999"/>
              <a:gd name="connsiteY1" fmla="*/ 0 h 3068320"/>
              <a:gd name="connsiteX2" fmla="*/ 12191999 w 12191999"/>
              <a:gd name="connsiteY2" fmla="*/ 3068320 h 3068320"/>
              <a:gd name="connsiteX3" fmla="*/ 12191996 w 12191999"/>
              <a:gd name="connsiteY3" fmla="*/ 3068320 h 3068320"/>
              <a:gd name="connsiteX4" fmla="*/ 12191996 w 12191999"/>
              <a:gd name="connsiteY4" fmla="*/ 2952750 h 3068320"/>
              <a:gd name="connsiteX5" fmla="*/ 8127999 w 12191999"/>
              <a:gd name="connsiteY5" fmla="*/ 2952750 h 3068320"/>
              <a:gd name="connsiteX6" fmla="*/ 8127999 w 12191999"/>
              <a:gd name="connsiteY6" fmla="*/ 2260600 h 3068320"/>
              <a:gd name="connsiteX7" fmla="*/ 1524000 w 12191999"/>
              <a:gd name="connsiteY7" fmla="*/ 2260600 h 3068320"/>
              <a:gd name="connsiteX8" fmla="*/ 1524000 w 12191999"/>
              <a:gd name="connsiteY8" fmla="*/ 1568450 h 3068320"/>
              <a:gd name="connsiteX9" fmla="*/ 0 w 12191999"/>
              <a:gd name="connsiteY9" fmla="*/ 1568450 h 3068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9" h="3068320">
                <a:moveTo>
                  <a:pt x="0" y="0"/>
                </a:moveTo>
                <a:lnTo>
                  <a:pt x="12191999" y="0"/>
                </a:lnTo>
                <a:lnTo>
                  <a:pt x="12191999" y="3068320"/>
                </a:lnTo>
                <a:lnTo>
                  <a:pt x="12191996" y="3068320"/>
                </a:lnTo>
                <a:lnTo>
                  <a:pt x="12191996" y="2952750"/>
                </a:lnTo>
                <a:lnTo>
                  <a:pt x="8127999" y="2952750"/>
                </a:lnTo>
                <a:lnTo>
                  <a:pt x="8127999" y="2260600"/>
                </a:lnTo>
                <a:lnTo>
                  <a:pt x="1524000" y="2260600"/>
                </a:lnTo>
                <a:lnTo>
                  <a:pt x="1524000" y="1568450"/>
                </a:lnTo>
                <a:lnTo>
                  <a:pt x="0" y="1568450"/>
                </a:lnTo>
                <a:close/>
              </a:path>
            </a:pathLst>
          </a:custGeom>
          <a:solidFill>
            <a:schemeClr val="bg1">
              <a:lumMod val="95000"/>
            </a:schemeClr>
          </a:solidFill>
        </p:spPr>
        <p:txBody>
          <a:bodyPr wrap="square" lIns="0" tIns="360000" rIns="0" bIns="0">
            <a:noAutofit/>
          </a:bodyPr>
          <a:lstStyle>
            <a:lvl1pPr marL="0" indent="0" algn="ctr">
              <a:buNone/>
              <a:defRPr>
                <a:solidFill>
                  <a:schemeClr val="bg1">
                    <a:lumMod val="65000"/>
                  </a:schemeClr>
                </a:solidFill>
              </a:defRPr>
            </a:lvl1pPr>
          </a:lstStyle>
          <a:p>
            <a:r>
              <a:rPr lang="de-DE" dirty="0"/>
              <a:t>Bild durch Klicken auf Symbol hinzufügen</a:t>
            </a:r>
          </a:p>
        </p:txBody>
      </p:sp>
      <p:sp>
        <p:nvSpPr>
          <p:cNvPr id="20" name="Freihandform: Form 19">
            <a:extLst>
              <a:ext uri="{FF2B5EF4-FFF2-40B4-BE49-F238E27FC236}">
                <a16:creationId xmlns:a16="http://schemas.microsoft.com/office/drawing/2014/main" id="{DFAC0C40-9522-3E6A-514F-10397FD29198}"/>
              </a:ext>
            </a:extLst>
          </p:cNvPr>
          <p:cNvSpPr>
            <a:spLocks/>
          </p:cNvSpPr>
          <p:nvPr userDrawn="1"/>
        </p:nvSpPr>
        <p:spPr>
          <a:xfrm>
            <a:off x="0" y="1568449"/>
            <a:ext cx="12191997" cy="5289550"/>
          </a:xfrm>
          <a:custGeom>
            <a:avLst/>
            <a:gdLst>
              <a:gd name="connsiteX0" fmla="*/ 0 w 12191997"/>
              <a:gd name="connsiteY0" fmla="*/ 0 h 5289550"/>
              <a:gd name="connsiteX1" fmla="*/ 1524000 w 12191997"/>
              <a:gd name="connsiteY1" fmla="*/ 0 h 5289550"/>
              <a:gd name="connsiteX2" fmla="*/ 1524000 w 12191997"/>
              <a:gd name="connsiteY2" fmla="*/ 692150 h 5289550"/>
              <a:gd name="connsiteX3" fmla="*/ 8128000 w 12191997"/>
              <a:gd name="connsiteY3" fmla="*/ 692150 h 5289550"/>
              <a:gd name="connsiteX4" fmla="*/ 8128000 w 12191997"/>
              <a:gd name="connsiteY4" fmla="*/ 1384300 h 5289550"/>
              <a:gd name="connsiteX5" fmla="*/ 12191997 w 12191997"/>
              <a:gd name="connsiteY5" fmla="*/ 1384300 h 5289550"/>
              <a:gd name="connsiteX6" fmla="*/ 12191997 w 12191997"/>
              <a:gd name="connsiteY6" fmla="*/ 3721100 h 5289550"/>
              <a:gd name="connsiteX7" fmla="*/ 12191997 w 12191997"/>
              <a:gd name="connsiteY7" fmla="*/ 4781551 h 5289550"/>
              <a:gd name="connsiteX8" fmla="*/ 12191997 w 12191997"/>
              <a:gd name="connsiteY8" fmla="*/ 5289550 h 5289550"/>
              <a:gd name="connsiteX9" fmla="*/ 0 w 12191997"/>
              <a:gd name="connsiteY9" fmla="*/ 5289550 h 5289550"/>
              <a:gd name="connsiteX10" fmla="*/ 0 w 12191997"/>
              <a:gd name="connsiteY10" fmla="*/ 4781551 h 5289550"/>
              <a:gd name="connsiteX11" fmla="*/ 0 w 12191997"/>
              <a:gd name="connsiteY11" fmla="*/ 3721100 h 5289550"/>
              <a:gd name="connsiteX12" fmla="*/ 0 w 12191997"/>
              <a:gd name="connsiteY12" fmla="*/ 1384300 h 5289550"/>
              <a:gd name="connsiteX13" fmla="*/ 0 w 12191997"/>
              <a:gd name="connsiteY13" fmla="*/ 692150 h 528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1997" h="5289550">
                <a:moveTo>
                  <a:pt x="0" y="0"/>
                </a:moveTo>
                <a:lnTo>
                  <a:pt x="1524000" y="0"/>
                </a:lnTo>
                <a:lnTo>
                  <a:pt x="1524000" y="692150"/>
                </a:lnTo>
                <a:lnTo>
                  <a:pt x="8128000" y="692150"/>
                </a:lnTo>
                <a:lnTo>
                  <a:pt x="8128000" y="1384300"/>
                </a:lnTo>
                <a:lnTo>
                  <a:pt x="12191997" y="1384300"/>
                </a:lnTo>
                <a:lnTo>
                  <a:pt x="12191997" y="3721100"/>
                </a:lnTo>
                <a:lnTo>
                  <a:pt x="12191997" y="4781551"/>
                </a:lnTo>
                <a:lnTo>
                  <a:pt x="12191997" y="5289550"/>
                </a:lnTo>
                <a:lnTo>
                  <a:pt x="0" y="5289550"/>
                </a:lnTo>
                <a:lnTo>
                  <a:pt x="0" y="4781551"/>
                </a:lnTo>
                <a:lnTo>
                  <a:pt x="0" y="3721100"/>
                </a:lnTo>
                <a:lnTo>
                  <a:pt x="0" y="1384300"/>
                </a:lnTo>
                <a:lnTo>
                  <a:pt x="0" y="692150"/>
                </a:lnTo>
                <a:close/>
              </a:path>
            </a:pathLst>
          </a:custGeom>
          <a:solidFill>
            <a:srgbClr val="EBFF6A"/>
          </a:solidFill>
        </p:spPr>
        <p:txBody>
          <a:bodyPr wrap="square">
            <a:noAutofit/>
          </a:bodyPr>
          <a:lstStyle/>
          <a:p>
            <a:endParaRPr lang="de-DE" noProof="0" dirty="0"/>
          </a:p>
        </p:txBody>
      </p:sp>
      <p:grpSp>
        <p:nvGrpSpPr>
          <p:cNvPr id="3" name="Gruppieren 2">
            <a:extLst>
              <a:ext uri="{FF2B5EF4-FFF2-40B4-BE49-F238E27FC236}">
                <a16:creationId xmlns:a16="http://schemas.microsoft.com/office/drawing/2014/main" id="{7A304978-01DF-FC04-5B97-DF8A328E493A}"/>
              </a:ext>
            </a:extLst>
          </p:cNvPr>
          <p:cNvGrpSpPr>
            <a:grpSpLocks/>
          </p:cNvGrpSpPr>
          <p:nvPr userDrawn="1"/>
        </p:nvGrpSpPr>
        <p:grpSpPr>
          <a:xfrm>
            <a:off x="8603625" y="5761004"/>
            <a:ext cx="2893047" cy="404846"/>
            <a:chOff x="12619050" y="1762052"/>
            <a:chExt cx="6371004" cy="891542"/>
          </a:xfrm>
        </p:grpSpPr>
        <p:sp>
          <p:nvSpPr>
            <p:cNvPr id="4" name="object 26">
              <a:extLst>
                <a:ext uri="{FF2B5EF4-FFF2-40B4-BE49-F238E27FC236}">
                  <a16:creationId xmlns:a16="http://schemas.microsoft.com/office/drawing/2014/main" id="{DDFD2454-E1D4-AAB8-1465-B9DDF7BAE950}"/>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5" name="object 27">
              <a:extLst>
                <a:ext uri="{FF2B5EF4-FFF2-40B4-BE49-F238E27FC236}">
                  <a16:creationId xmlns:a16="http://schemas.microsoft.com/office/drawing/2014/main" id="{3D47D7A5-8B28-772A-C8CE-56D6BC68C0D6}"/>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6" name="object 28">
              <a:extLst>
                <a:ext uri="{FF2B5EF4-FFF2-40B4-BE49-F238E27FC236}">
                  <a16:creationId xmlns:a16="http://schemas.microsoft.com/office/drawing/2014/main" id="{B8F24AD6-A24F-E0D8-6EAE-B553FA710468}"/>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8" name="object 29">
              <a:extLst>
                <a:ext uri="{FF2B5EF4-FFF2-40B4-BE49-F238E27FC236}">
                  <a16:creationId xmlns:a16="http://schemas.microsoft.com/office/drawing/2014/main" id="{832C8B47-10E7-D9A2-74C4-487E3939A8D0}"/>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9" name="object 30">
              <a:extLst>
                <a:ext uri="{FF2B5EF4-FFF2-40B4-BE49-F238E27FC236}">
                  <a16:creationId xmlns:a16="http://schemas.microsoft.com/office/drawing/2014/main" id="{F93C932D-0A2B-7051-DEE6-3A06CBB13ECF}"/>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0" name="object 31">
              <a:extLst>
                <a:ext uri="{FF2B5EF4-FFF2-40B4-BE49-F238E27FC236}">
                  <a16:creationId xmlns:a16="http://schemas.microsoft.com/office/drawing/2014/main" id="{8E62206E-06A6-DA66-332B-ED3C10AE0AC5}"/>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1" name="object 32">
              <a:extLst>
                <a:ext uri="{FF2B5EF4-FFF2-40B4-BE49-F238E27FC236}">
                  <a16:creationId xmlns:a16="http://schemas.microsoft.com/office/drawing/2014/main" id="{55EC76DD-67F3-52E6-76C6-34DB0FEB2CB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2" name="Titel 11">
            <a:extLst>
              <a:ext uri="{FF2B5EF4-FFF2-40B4-BE49-F238E27FC236}">
                <a16:creationId xmlns:a16="http://schemas.microsoft.com/office/drawing/2014/main" id="{1DF610E4-4EDB-C47D-30F4-F596FBFCC152}"/>
              </a:ext>
            </a:extLst>
          </p:cNvPr>
          <p:cNvSpPr>
            <a:spLocks noGrp="1"/>
          </p:cNvSpPr>
          <p:nvPr>
            <p:ph type="title" hasCustomPrompt="1"/>
          </p:nvPr>
        </p:nvSpPr>
        <p:spPr>
          <a:xfrm>
            <a:off x="695325" y="2953623"/>
            <a:ext cx="10801350" cy="3323987"/>
          </a:xfrm>
        </p:spPr>
        <p:txBody>
          <a:bodyPr vert="horz"/>
          <a:lstStyle>
            <a:lvl1pPr>
              <a:lnSpc>
                <a:spcPct val="90000"/>
              </a:lnSpc>
              <a:defRPr sz="8000"/>
            </a:lvl1pPr>
          </a:lstStyle>
          <a:p>
            <a:r>
              <a:rPr lang="de-DE"/>
              <a:t>Überschrift, </a:t>
            </a:r>
            <a:br>
              <a:rPr lang="de-DE"/>
            </a:br>
            <a:r>
              <a:rPr lang="de-DE"/>
              <a:t>80pt, </a:t>
            </a:r>
            <a:br>
              <a:rPr lang="de-DE"/>
            </a:br>
            <a:r>
              <a:rPr lang="de-DE"/>
              <a:t>Dreizeilig</a:t>
            </a:r>
            <a:endParaRPr lang="en-US"/>
          </a:p>
        </p:txBody>
      </p:sp>
    </p:spTree>
    <p:extLst>
      <p:ext uri="{BB962C8B-B14F-4D97-AF65-F5344CB8AC3E}">
        <p14:creationId xmlns:p14="http://schemas.microsoft.com/office/powerpoint/2010/main" val="18981068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Titelfolie 2 Data Mint">
    <p:bg>
      <p:bgPr>
        <a:solidFill>
          <a:schemeClr val="accent3"/>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678154AB-AB3E-1D20-7D37-EAD2F491C0A2}"/>
              </a:ext>
            </a:extLst>
          </p:cNvPr>
          <p:cNvGraphicFramePr>
            <a:graphicFrameLocks noChangeAspect="1"/>
          </p:cNvGraphicFramePr>
          <p:nvPr userDrawn="1">
            <p:custDataLst>
              <p:tags r:id="rId1"/>
            </p:custDataLst>
            <p:extLst>
              <p:ext uri="{D42A27DB-BD31-4B8C-83A1-F6EECF244321}">
                <p14:modId xmlns:p14="http://schemas.microsoft.com/office/powerpoint/2010/main" val="17758452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7" name="think-cell data - do not delete" hidden="1">
                        <a:extLst>
                          <a:ext uri="{FF2B5EF4-FFF2-40B4-BE49-F238E27FC236}">
                            <a16:creationId xmlns:a16="http://schemas.microsoft.com/office/drawing/2014/main" id="{678154AB-AB3E-1D20-7D37-EAD2F491C0A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2" name="Bildplatzhalter 21">
            <a:extLst>
              <a:ext uri="{FF2B5EF4-FFF2-40B4-BE49-F238E27FC236}">
                <a16:creationId xmlns:a16="http://schemas.microsoft.com/office/drawing/2014/main" id="{9F42E035-270D-8806-88E5-22E49C51A1DF}"/>
              </a:ext>
            </a:extLst>
          </p:cNvPr>
          <p:cNvSpPr>
            <a:spLocks noGrp="1"/>
          </p:cNvSpPr>
          <p:nvPr>
            <p:ph type="pic" sz="quarter" idx="11"/>
          </p:nvPr>
        </p:nvSpPr>
        <p:spPr>
          <a:xfrm>
            <a:off x="0" y="0"/>
            <a:ext cx="12191999" cy="3068320"/>
          </a:xfrm>
          <a:custGeom>
            <a:avLst/>
            <a:gdLst>
              <a:gd name="connsiteX0" fmla="*/ 0 w 12191999"/>
              <a:gd name="connsiteY0" fmla="*/ 0 h 3068320"/>
              <a:gd name="connsiteX1" fmla="*/ 12191999 w 12191999"/>
              <a:gd name="connsiteY1" fmla="*/ 0 h 3068320"/>
              <a:gd name="connsiteX2" fmla="*/ 12191999 w 12191999"/>
              <a:gd name="connsiteY2" fmla="*/ 3068320 h 3068320"/>
              <a:gd name="connsiteX3" fmla="*/ 12191996 w 12191999"/>
              <a:gd name="connsiteY3" fmla="*/ 3068320 h 3068320"/>
              <a:gd name="connsiteX4" fmla="*/ 12191996 w 12191999"/>
              <a:gd name="connsiteY4" fmla="*/ 2952750 h 3068320"/>
              <a:gd name="connsiteX5" fmla="*/ 8127999 w 12191999"/>
              <a:gd name="connsiteY5" fmla="*/ 2952750 h 3068320"/>
              <a:gd name="connsiteX6" fmla="*/ 8127999 w 12191999"/>
              <a:gd name="connsiteY6" fmla="*/ 2260600 h 3068320"/>
              <a:gd name="connsiteX7" fmla="*/ 1524000 w 12191999"/>
              <a:gd name="connsiteY7" fmla="*/ 2260600 h 3068320"/>
              <a:gd name="connsiteX8" fmla="*/ 1524000 w 12191999"/>
              <a:gd name="connsiteY8" fmla="*/ 1568450 h 3068320"/>
              <a:gd name="connsiteX9" fmla="*/ 0 w 12191999"/>
              <a:gd name="connsiteY9" fmla="*/ 1568450 h 3068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9" h="3068320">
                <a:moveTo>
                  <a:pt x="0" y="0"/>
                </a:moveTo>
                <a:lnTo>
                  <a:pt x="12191999" y="0"/>
                </a:lnTo>
                <a:lnTo>
                  <a:pt x="12191999" y="3068320"/>
                </a:lnTo>
                <a:lnTo>
                  <a:pt x="12191996" y="3068320"/>
                </a:lnTo>
                <a:lnTo>
                  <a:pt x="12191996" y="2952750"/>
                </a:lnTo>
                <a:lnTo>
                  <a:pt x="8127999" y="2952750"/>
                </a:lnTo>
                <a:lnTo>
                  <a:pt x="8127999" y="2260600"/>
                </a:lnTo>
                <a:lnTo>
                  <a:pt x="1524000" y="2260600"/>
                </a:lnTo>
                <a:lnTo>
                  <a:pt x="1524000" y="1568450"/>
                </a:lnTo>
                <a:lnTo>
                  <a:pt x="0" y="1568450"/>
                </a:lnTo>
                <a:close/>
              </a:path>
            </a:pathLst>
          </a:custGeom>
          <a:solidFill>
            <a:schemeClr val="bg1">
              <a:lumMod val="95000"/>
            </a:schemeClr>
          </a:solidFill>
        </p:spPr>
        <p:txBody>
          <a:bodyPr wrap="square" lIns="0" tIns="360000" rIns="0" bIns="0">
            <a:noAutofit/>
          </a:bodyPr>
          <a:lstStyle>
            <a:lvl1pPr marL="0" indent="0" algn="ctr">
              <a:buNone/>
              <a:defRPr>
                <a:solidFill>
                  <a:schemeClr val="bg1">
                    <a:lumMod val="65000"/>
                  </a:schemeClr>
                </a:solidFill>
              </a:defRPr>
            </a:lvl1pPr>
          </a:lstStyle>
          <a:p>
            <a:r>
              <a:rPr lang="de-DE" dirty="0"/>
              <a:t>Bild durch Klicken auf Symbol hinzufügen</a:t>
            </a:r>
          </a:p>
        </p:txBody>
      </p:sp>
      <p:sp>
        <p:nvSpPr>
          <p:cNvPr id="20" name="Freihandform: Form 19">
            <a:extLst>
              <a:ext uri="{FF2B5EF4-FFF2-40B4-BE49-F238E27FC236}">
                <a16:creationId xmlns:a16="http://schemas.microsoft.com/office/drawing/2014/main" id="{DFAC0C40-9522-3E6A-514F-10397FD29198}"/>
              </a:ext>
            </a:extLst>
          </p:cNvPr>
          <p:cNvSpPr>
            <a:spLocks/>
          </p:cNvSpPr>
          <p:nvPr userDrawn="1"/>
        </p:nvSpPr>
        <p:spPr>
          <a:xfrm>
            <a:off x="0" y="1568449"/>
            <a:ext cx="12191997" cy="5289550"/>
          </a:xfrm>
          <a:custGeom>
            <a:avLst/>
            <a:gdLst>
              <a:gd name="connsiteX0" fmla="*/ 0 w 12191997"/>
              <a:gd name="connsiteY0" fmla="*/ 0 h 5289550"/>
              <a:gd name="connsiteX1" fmla="*/ 1524000 w 12191997"/>
              <a:gd name="connsiteY1" fmla="*/ 0 h 5289550"/>
              <a:gd name="connsiteX2" fmla="*/ 1524000 w 12191997"/>
              <a:gd name="connsiteY2" fmla="*/ 692150 h 5289550"/>
              <a:gd name="connsiteX3" fmla="*/ 8128000 w 12191997"/>
              <a:gd name="connsiteY3" fmla="*/ 692150 h 5289550"/>
              <a:gd name="connsiteX4" fmla="*/ 8128000 w 12191997"/>
              <a:gd name="connsiteY4" fmla="*/ 1384300 h 5289550"/>
              <a:gd name="connsiteX5" fmla="*/ 12191997 w 12191997"/>
              <a:gd name="connsiteY5" fmla="*/ 1384300 h 5289550"/>
              <a:gd name="connsiteX6" fmla="*/ 12191997 w 12191997"/>
              <a:gd name="connsiteY6" fmla="*/ 3721100 h 5289550"/>
              <a:gd name="connsiteX7" fmla="*/ 12191997 w 12191997"/>
              <a:gd name="connsiteY7" fmla="*/ 4781551 h 5289550"/>
              <a:gd name="connsiteX8" fmla="*/ 12191997 w 12191997"/>
              <a:gd name="connsiteY8" fmla="*/ 5289550 h 5289550"/>
              <a:gd name="connsiteX9" fmla="*/ 0 w 12191997"/>
              <a:gd name="connsiteY9" fmla="*/ 5289550 h 5289550"/>
              <a:gd name="connsiteX10" fmla="*/ 0 w 12191997"/>
              <a:gd name="connsiteY10" fmla="*/ 4781551 h 5289550"/>
              <a:gd name="connsiteX11" fmla="*/ 0 w 12191997"/>
              <a:gd name="connsiteY11" fmla="*/ 3721100 h 5289550"/>
              <a:gd name="connsiteX12" fmla="*/ 0 w 12191997"/>
              <a:gd name="connsiteY12" fmla="*/ 1384300 h 5289550"/>
              <a:gd name="connsiteX13" fmla="*/ 0 w 12191997"/>
              <a:gd name="connsiteY13" fmla="*/ 692150 h 528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1997" h="5289550">
                <a:moveTo>
                  <a:pt x="0" y="0"/>
                </a:moveTo>
                <a:lnTo>
                  <a:pt x="1524000" y="0"/>
                </a:lnTo>
                <a:lnTo>
                  <a:pt x="1524000" y="692150"/>
                </a:lnTo>
                <a:lnTo>
                  <a:pt x="8128000" y="692150"/>
                </a:lnTo>
                <a:lnTo>
                  <a:pt x="8128000" y="1384300"/>
                </a:lnTo>
                <a:lnTo>
                  <a:pt x="12191997" y="1384300"/>
                </a:lnTo>
                <a:lnTo>
                  <a:pt x="12191997" y="3721100"/>
                </a:lnTo>
                <a:lnTo>
                  <a:pt x="12191997" y="4781551"/>
                </a:lnTo>
                <a:lnTo>
                  <a:pt x="12191997" y="5289550"/>
                </a:lnTo>
                <a:lnTo>
                  <a:pt x="0" y="5289550"/>
                </a:lnTo>
                <a:lnTo>
                  <a:pt x="0" y="4781551"/>
                </a:lnTo>
                <a:lnTo>
                  <a:pt x="0" y="3721100"/>
                </a:lnTo>
                <a:lnTo>
                  <a:pt x="0" y="1384300"/>
                </a:lnTo>
                <a:lnTo>
                  <a:pt x="0" y="692150"/>
                </a:lnTo>
                <a:close/>
              </a:path>
            </a:pathLst>
          </a:custGeom>
          <a:solidFill>
            <a:schemeClr val="accent3"/>
          </a:solidFill>
        </p:spPr>
        <p:txBody>
          <a:bodyPr wrap="square">
            <a:noAutofit/>
          </a:bodyPr>
          <a:lstStyle/>
          <a:p>
            <a:endParaRPr lang="de-DE" noProof="0" dirty="0"/>
          </a:p>
        </p:txBody>
      </p:sp>
      <p:grpSp>
        <p:nvGrpSpPr>
          <p:cNvPr id="3" name="Gruppieren 2">
            <a:extLst>
              <a:ext uri="{FF2B5EF4-FFF2-40B4-BE49-F238E27FC236}">
                <a16:creationId xmlns:a16="http://schemas.microsoft.com/office/drawing/2014/main" id="{F714E952-C720-1891-E996-7B507BA44617}"/>
              </a:ext>
            </a:extLst>
          </p:cNvPr>
          <p:cNvGrpSpPr>
            <a:grpSpLocks/>
          </p:cNvGrpSpPr>
          <p:nvPr userDrawn="1"/>
        </p:nvGrpSpPr>
        <p:grpSpPr>
          <a:xfrm>
            <a:off x="8603625" y="5761004"/>
            <a:ext cx="2893047" cy="404846"/>
            <a:chOff x="12619050" y="1762052"/>
            <a:chExt cx="6371004" cy="891542"/>
          </a:xfrm>
        </p:grpSpPr>
        <p:sp>
          <p:nvSpPr>
            <p:cNvPr id="4" name="object 26">
              <a:extLst>
                <a:ext uri="{FF2B5EF4-FFF2-40B4-BE49-F238E27FC236}">
                  <a16:creationId xmlns:a16="http://schemas.microsoft.com/office/drawing/2014/main" id="{C52347C4-D901-25F4-8A8D-7639F8D75978}"/>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5" name="object 27">
              <a:extLst>
                <a:ext uri="{FF2B5EF4-FFF2-40B4-BE49-F238E27FC236}">
                  <a16:creationId xmlns:a16="http://schemas.microsoft.com/office/drawing/2014/main" id="{21B3BC82-A205-C6C3-67D8-5CB247903DC1}"/>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6" name="object 28">
              <a:extLst>
                <a:ext uri="{FF2B5EF4-FFF2-40B4-BE49-F238E27FC236}">
                  <a16:creationId xmlns:a16="http://schemas.microsoft.com/office/drawing/2014/main" id="{94B2C2FA-76B0-C002-6F12-D859CC6AB07F}"/>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8" name="object 29">
              <a:extLst>
                <a:ext uri="{FF2B5EF4-FFF2-40B4-BE49-F238E27FC236}">
                  <a16:creationId xmlns:a16="http://schemas.microsoft.com/office/drawing/2014/main" id="{242B3E8B-828B-09CB-7555-3544B3F3E057}"/>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9" name="object 30">
              <a:extLst>
                <a:ext uri="{FF2B5EF4-FFF2-40B4-BE49-F238E27FC236}">
                  <a16:creationId xmlns:a16="http://schemas.microsoft.com/office/drawing/2014/main" id="{E1392B75-5A86-536E-94D3-B0E3FE93B4C2}"/>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0" name="object 31">
              <a:extLst>
                <a:ext uri="{FF2B5EF4-FFF2-40B4-BE49-F238E27FC236}">
                  <a16:creationId xmlns:a16="http://schemas.microsoft.com/office/drawing/2014/main" id="{2FFBB150-8CFA-33F7-B380-A4E25C0DA5F8}"/>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1" name="object 32">
              <a:extLst>
                <a:ext uri="{FF2B5EF4-FFF2-40B4-BE49-F238E27FC236}">
                  <a16:creationId xmlns:a16="http://schemas.microsoft.com/office/drawing/2014/main" id="{D62B9F3D-B1AF-5CE6-3056-B41B321D200E}"/>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3" name="Titel 12">
            <a:extLst>
              <a:ext uri="{FF2B5EF4-FFF2-40B4-BE49-F238E27FC236}">
                <a16:creationId xmlns:a16="http://schemas.microsoft.com/office/drawing/2014/main" id="{A6647AA5-BA44-0F77-45DA-3594CAAF0A0A}"/>
              </a:ext>
            </a:extLst>
          </p:cNvPr>
          <p:cNvSpPr>
            <a:spLocks noGrp="1"/>
          </p:cNvSpPr>
          <p:nvPr>
            <p:ph type="title" hasCustomPrompt="1"/>
          </p:nvPr>
        </p:nvSpPr>
        <p:spPr>
          <a:xfrm>
            <a:off x="695325" y="2953623"/>
            <a:ext cx="10801350" cy="3323987"/>
          </a:xfrm>
        </p:spPr>
        <p:txBody>
          <a:bodyPr vert="horz"/>
          <a:lstStyle>
            <a:lvl1pPr>
              <a:lnSpc>
                <a:spcPct val="90000"/>
              </a:lnSpc>
              <a:defRPr sz="8000"/>
            </a:lvl1pPr>
          </a:lstStyle>
          <a:p>
            <a:r>
              <a:rPr lang="de-DE"/>
              <a:t>Überschrift,</a:t>
            </a:r>
            <a:br>
              <a:rPr lang="de-DE"/>
            </a:br>
            <a:r>
              <a:rPr lang="de-DE"/>
              <a:t>80pt,</a:t>
            </a:r>
            <a:br>
              <a:rPr lang="de-DE"/>
            </a:br>
            <a:r>
              <a:rPr lang="de-DE"/>
              <a:t>Dreizeilig</a:t>
            </a:r>
            <a:endParaRPr lang="en-US"/>
          </a:p>
        </p:txBody>
      </p:sp>
    </p:spTree>
    <p:extLst>
      <p:ext uri="{BB962C8B-B14F-4D97-AF65-F5344CB8AC3E}">
        <p14:creationId xmlns:p14="http://schemas.microsoft.com/office/powerpoint/2010/main" val="35877730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Titelfolie 2 Signal Coral">
    <p:bg>
      <p:bgPr>
        <a:solidFill>
          <a:schemeClr val="accent6"/>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8F518D2A-E23F-6137-FAD3-E6A444268601}"/>
              </a:ext>
            </a:extLst>
          </p:cNvPr>
          <p:cNvGraphicFramePr>
            <a:graphicFrameLocks noChangeAspect="1"/>
          </p:cNvGraphicFramePr>
          <p:nvPr userDrawn="1">
            <p:custDataLst>
              <p:tags r:id="rId1"/>
            </p:custDataLst>
            <p:extLst>
              <p:ext uri="{D42A27DB-BD31-4B8C-83A1-F6EECF244321}">
                <p14:modId xmlns:p14="http://schemas.microsoft.com/office/powerpoint/2010/main" val="40066258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5" name="think-cell data - do not delete" hidden="1">
                        <a:extLst>
                          <a:ext uri="{FF2B5EF4-FFF2-40B4-BE49-F238E27FC236}">
                            <a16:creationId xmlns:a16="http://schemas.microsoft.com/office/drawing/2014/main" id="{8F518D2A-E23F-6137-FAD3-E6A44426860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Bildplatzhalter 7">
            <a:extLst>
              <a:ext uri="{FF2B5EF4-FFF2-40B4-BE49-F238E27FC236}">
                <a16:creationId xmlns:a16="http://schemas.microsoft.com/office/drawing/2014/main" id="{56469134-E55B-9AC8-6990-405F10DB3ECC}"/>
              </a:ext>
            </a:extLst>
          </p:cNvPr>
          <p:cNvSpPr>
            <a:spLocks noGrp="1"/>
          </p:cNvSpPr>
          <p:nvPr>
            <p:ph type="pic" sz="quarter" idx="10"/>
          </p:nvPr>
        </p:nvSpPr>
        <p:spPr>
          <a:xfrm>
            <a:off x="1" y="0"/>
            <a:ext cx="4840925" cy="6858000"/>
          </a:xfrm>
          <a:custGeom>
            <a:avLst/>
            <a:gdLst>
              <a:gd name="connsiteX0" fmla="*/ 1387243 w 4840925"/>
              <a:gd name="connsiteY0" fmla="*/ 5816838 h 6858000"/>
              <a:gd name="connsiteX1" fmla="*/ 1387243 w 4840925"/>
              <a:gd name="connsiteY1" fmla="*/ 6162438 h 6858000"/>
              <a:gd name="connsiteX2" fmla="*/ 1732843 w 4840925"/>
              <a:gd name="connsiteY2" fmla="*/ 6162438 h 6858000"/>
              <a:gd name="connsiteX3" fmla="*/ 1732843 w 4840925"/>
              <a:gd name="connsiteY3" fmla="*/ 5816838 h 6858000"/>
              <a:gd name="connsiteX4" fmla="*/ 4497909 w 4840925"/>
              <a:gd name="connsiteY4" fmla="*/ 1037275 h 6858000"/>
              <a:gd name="connsiteX5" fmla="*/ 4840925 w 4840925"/>
              <a:gd name="connsiteY5" fmla="*/ 1037275 h 6858000"/>
              <a:gd name="connsiteX6" fmla="*/ 4840925 w 4840925"/>
              <a:gd name="connsiteY6" fmla="*/ 1382875 h 6858000"/>
              <a:gd name="connsiteX7" fmla="*/ 4497909 w 4840925"/>
              <a:gd name="connsiteY7" fmla="*/ 1382875 h 6858000"/>
              <a:gd name="connsiteX8" fmla="*/ 3806709 w 4840925"/>
              <a:gd name="connsiteY8" fmla="*/ 475 h 6858000"/>
              <a:gd name="connsiteX9" fmla="*/ 3806709 w 4840925"/>
              <a:gd name="connsiteY9" fmla="*/ 346075 h 6858000"/>
              <a:gd name="connsiteX10" fmla="*/ 4152309 w 4840925"/>
              <a:gd name="connsiteY10" fmla="*/ 346075 h 6858000"/>
              <a:gd name="connsiteX11" fmla="*/ 4152309 w 4840925"/>
              <a:gd name="connsiteY11" fmla="*/ 475 h 6858000"/>
              <a:gd name="connsiteX12" fmla="*/ 0 w 4840925"/>
              <a:gd name="connsiteY12" fmla="*/ 0 h 6858000"/>
              <a:gd name="connsiteX13" fmla="*/ 4840925 w 4840925"/>
              <a:gd name="connsiteY13" fmla="*/ 0 h 6858000"/>
              <a:gd name="connsiteX14" fmla="*/ 4840925 w 4840925"/>
              <a:gd name="connsiteY14" fmla="*/ 691675 h 6858000"/>
              <a:gd name="connsiteX15" fmla="*/ 4497909 w 4840925"/>
              <a:gd name="connsiteY15" fmla="*/ 691675 h 6858000"/>
              <a:gd name="connsiteX16" fmla="*/ 4152309 w 4840925"/>
              <a:gd name="connsiteY16" fmla="*/ 691675 h 6858000"/>
              <a:gd name="connsiteX17" fmla="*/ 3806709 w 4840925"/>
              <a:gd name="connsiteY17" fmla="*/ 691675 h 6858000"/>
              <a:gd name="connsiteX18" fmla="*/ 3806709 w 4840925"/>
              <a:gd name="connsiteY18" fmla="*/ 1037275 h 6858000"/>
              <a:gd name="connsiteX19" fmla="*/ 3461705 w 4840925"/>
              <a:gd name="connsiteY19" fmla="*/ 1037275 h 6858000"/>
              <a:gd name="connsiteX20" fmla="*/ 3461705 w 4840925"/>
              <a:gd name="connsiteY20" fmla="*/ 1382875 h 6858000"/>
              <a:gd name="connsiteX21" fmla="*/ 3806709 w 4840925"/>
              <a:gd name="connsiteY21" fmla="*/ 1382875 h 6858000"/>
              <a:gd name="connsiteX22" fmla="*/ 3807305 w 4840925"/>
              <a:gd name="connsiteY22" fmla="*/ 1382875 h 6858000"/>
              <a:gd name="connsiteX23" fmla="*/ 4152309 w 4840925"/>
              <a:gd name="connsiteY23" fmla="*/ 1382875 h 6858000"/>
              <a:gd name="connsiteX24" fmla="*/ 4497909 w 4840925"/>
              <a:gd name="connsiteY24" fmla="*/ 1382875 h 6858000"/>
              <a:gd name="connsiteX25" fmla="*/ 4497909 w 4840925"/>
              <a:gd name="connsiteY25" fmla="*/ 1728475 h 6858000"/>
              <a:gd name="connsiteX26" fmla="*/ 4152309 w 4840925"/>
              <a:gd name="connsiteY26" fmla="*/ 1728475 h 6858000"/>
              <a:gd name="connsiteX27" fmla="*/ 4152309 w 4840925"/>
              <a:gd name="connsiteY27" fmla="*/ 2074075 h 6858000"/>
              <a:gd name="connsiteX28" fmla="*/ 4497909 w 4840925"/>
              <a:gd name="connsiteY28" fmla="*/ 2074075 h 6858000"/>
              <a:gd name="connsiteX29" fmla="*/ 4497909 w 4840925"/>
              <a:gd name="connsiteY29" fmla="*/ 1728475 h 6858000"/>
              <a:gd name="connsiteX30" fmla="*/ 4840925 w 4840925"/>
              <a:gd name="connsiteY30" fmla="*/ 1728475 h 6858000"/>
              <a:gd name="connsiteX31" fmla="*/ 4840925 w 4840925"/>
              <a:gd name="connsiteY31" fmla="*/ 6858000 h 6858000"/>
              <a:gd name="connsiteX32" fmla="*/ 1380175 w 4840925"/>
              <a:gd name="connsiteY32" fmla="*/ 6858000 h 6858000"/>
              <a:gd name="connsiteX33" fmla="*/ 1380175 w 4840925"/>
              <a:gd name="connsiteY33" fmla="*/ 6166801 h 6858000"/>
              <a:gd name="connsiteX34" fmla="*/ 1 w 4840925"/>
              <a:gd name="connsiteY34" fmla="*/ 6166801 h 6858000"/>
              <a:gd name="connsiteX35" fmla="*/ 1 w 4840925"/>
              <a:gd name="connsiteY35" fmla="*/ 6858000 h 6858000"/>
              <a:gd name="connsiteX36" fmla="*/ 0 w 4840925"/>
              <a:gd name="connsiteY3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40925" h="6858000">
                <a:moveTo>
                  <a:pt x="1387243" y="5816838"/>
                </a:moveTo>
                <a:lnTo>
                  <a:pt x="1387243" y="6162438"/>
                </a:lnTo>
                <a:lnTo>
                  <a:pt x="1732843" y="6162438"/>
                </a:lnTo>
                <a:lnTo>
                  <a:pt x="1732843" y="5816838"/>
                </a:lnTo>
                <a:close/>
                <a:moveTo>
                  <a:pt x="4497909" y="1037275"/>
                </a:moveTo>
                <a:lnTo>
                  <a:pt x="4840925" y="1037275"/>
                </a:lnTo>
                <a:lnTo>
                  <a:pt x="4840925" y="1382875"/>
                </a:lnTo>
                <a:lnTo>
                  <a:pt x="4497909" y="1382875"/>
                </a:lnTo>
                <a:close/>
                <a:moveTo>
                  <a:pt x="3806709" y="475"/>
                </a:moveTo>
                <a:lnTo>
                  <a:pt x="3806709" y="346075"/>
                </a:lnTo>
                <a:lnTo>
                  <a:pt x="4152309" y="346075"/>
                </a:lnTo>
                <a:lnTo>
                  <a:pt x="4152309" y="475"/>
                </a:lnTo>
                <a:close/>
                <a:moveTo>
                  <a:pt x="0" y="0"/>
                </a:moveTo>
                <a:lnTo>
                  <a:pt x="4840925" y="0"/>
                </a:lnTo>
                <a:lnTo>
                  <a:pt x="4840925" y="691675"/>
                </a:lnTo>
                <a:lnTo>
                  <a:pt x="4497909" y="691675"/>
                </a:lnTo>
                <a:lnTo>
                  <a:pt x="4152309" y="691675"/>
                </a:lnTo>
                <a:lnTo>
                  <a:pt x="3806709" y="691675"/>
                </a:lnTo>
                <a:lnTo>
                  <a:pt x="3806709" y="1037275"/>
                </a:lnTo>
                <a:lnTo>
                  <a:pt x="3461705" y="1037275"/>
                </a:lnTo>
                <a:lnTo>
                  <a:pt x="3461705" y="1382875"/>
                </a:lnTo>
                <a:lnTo>
                  <a:pt x="3806709" y="1382875"/>
                </a:lnTo>
                <a:lnTo>
                  <a:pt x="3807305" y="1382875"/>
                </a:lnTo>
                <a:lnTo>
                  <a:pt x="4152309" y="1382875"/>
                </a:lnTo>
                <a:lnTo>
                  <a:pt x="4497909" y="1382875"/>
                </a:lnTo>
                <a:lnTo>
                  <a:pt x="4497909" y="1728475"/>
                </a:lnTo>
                <a:lnTo>
                  <a:pt x="4152309" y="1728475"/>
                </a:lnTo>
                <a:lnTo>
                  <a:pt x="4152309" y="2074075"/>
                </a:lnTo>
                <a:lnTo>
                  <a:pt x="4497909" y="2074075"/>
                </a:lnTo>
                <a:lnTo>
                  <a:pt x="4497909" y="1728475"/>
                </a:lnTo>
                <a:lnTo>
                  <a:pt x="4840925" y="1728475"/>
                </a:lnTo>
                <a:lnTo>
                  <a:pt x="4840925" y="6858000"/>
                </a:lnTo>
                <a:lnTo>
                  <a:pt x="1380175" y="6858000"/>
                </a:lnTo>
                <a:lnTo>
                  <a:pt x="1380175" y="6166801"/>
                </a:lnTo>
                <a:lnTo>
                  <a:pt x="1" y="6166801"/>
                </a:lnTo>
                <a:lnTo>
                  <a:pt x="1" y="6858000"/>
                </a:lnTo>
                <a:lnTo>
                  <a:pt x="0" y="6858000"/>
                </a:lnTo>
                <a:close/>
              </a:path>
            </a:pathLst>
          </a:custGeom>
          <a:solidFill>
            <a:schemeClr val="bg1">
              <a:lumMod val="95000"/>
            </a:schemeClr>
          </a:solidFill>
        </p:spPr>
        <p:txBody>
          <a:bodyPr wrap="square" lIns="0" tIns="360000" rIns="0" bIns="0">
            <a:noAutofit/>
          </a:bodyPr>
          <a:lstStyle>
            <a:lvl1pPr marL="0" indent="0" algn="ctr">
              <a:buFont typeface="+mj-lt"/>
              <a:buNone/>
              <a:defRPr>
                <a:solidFill>
                  <a:schemeClr val="bg1">
                    <a:lumMod val="65000"/>
                  </a:schemeClr>
                </a:solidFill>
              </a:defRPr>
            </a:lvl1pPr>
          </a:lstStyle>
          <a:p>
            <a:r>
              <a:rPr lang="de-DE" dirty="0"/>
              <a:t>Bild durch Klicken auf Symbol hinzufügen</a:t>
            </a:r>
          </a:p>
        </p:txBody>
      </p:sp>
      <p:sp>
        <p:nvSpPr>
          <p:cNvPr id="4" name="Freihandform: Form 3">
            <a:extLst>
              <a:ext uri="{FF2B5EF4-FFF2-40B4-BE49-F238E27FC236}">
                <a16:creationId xmlns:a16="http://schemas.microsoft.com/office/drawing/2014/main" id="{5BD2CE40-A104-1DF6-AF90-A1BCC468A490}"/>
              </a:ext>
            </a:extLst>
          </p:cNvPr>
          <p:cNvSpPr/>
          <p:nvPr userDrawn="1"/>
        </p:nvSpPr>
        <p:spPr>
          <a:xfrm>
            <a:off x="1" y="0"/>
            <a:ext cx="12191997" cy="6858001"/>
          </a:xfrm>
          <a:custGeom>
            <a:avLst/>
            <a:gdLst>
              <a:gd name="connsiteX0" fmla="*/ 0 w 12191997"/>
              <a:gd name="connsiteY0" fmla="*/ 6166801 h 6858001"/>
              <a:gd name="connsiteX1" fmla="*/ 1380174 w 12191997"/>
              <a:gd name="connsiteY1" fmla="*/ 6166801 h 6858001"/>
              <a:gd name="connsiteX2" fmla="*/ 1380174 w 12191997"/>
              <a:gd name="connsiteY2" fmla="*/ 6858001 h 6858001"/>
              <a:gd name="connsiteX3" fmla="*/ 0 w 12191997"/>
              <a:gd name="connsiteY3" fmla="*/ 6858001 h 6858001"/>
              <a:gd name="connsiteX4" fmla="*/ 1387242 w 12191997"/>
              <a:gd name="connsiteY4" fmla="*/ 5816838 h 6858001"/>
              <a:gd name="connsiteX5" fmla="*/ 1732842 w 12191997"/>
              <a:gd name="connsiteY5" fmla="*/ 5816838 h 6858001"/>
              <a:gd name="connsiteX6" fmla="*/ 1732842 w 12191997"/>
              <a:gd name="connsiteY6" fmla="*/ 6162438 h 6858001"/>
              <a:gd name="connsiteX7" fmla="*/ 1387242 w 12191997"/>
              <a:gd name="connsiteY7" fmla="*/ 6162438 h 6858001"/>
              <a:gd name="connsiteX8" fmla="*/ 4152308 w 12191997"/>
              <a:gd name="connsiteY8" fmla="*/ 1728475 h 6858001"/>
              <a:gd name="connsiteX9" fmla="*/ 4497908 w 12191997"/>
              <a:gd name="connsiteY9" fmla="*/ 1728475 h 6858001"/>
              <a:gd name="connsiteX10" fmla="*/ 4497908 w 12191997"/>
              <a:gd name="connsiteY10" fmla="*/ 2074075 h 6858001"/>
              <a:gd name="connsiteX11" fmla="*/ 4152308 w 12191997"/>
              <a:gd name="connsiteY11" fmla="*/ 2074075 h 6858001"/>
              <a:gd name="connsiteX12" fmla="*/ 3806708 w 12191997"/>
              <a:gd name="connsiteY12" fmla="*/ 475 h 6858001"/>
              <a:gd name="connsiteX13" fmla="*/ 4152308 w 12191997"/>
              <a:gd name="connsiteY13" fmla="*/ 475 h 6858001"/>
              <a:gd name="connsiteX14" fmla="*/ 4152308 w 12191997"/>
              <a:gd name="connsiteY14" fmla="*/ 346075 h 6858001"/>
              <a:gd name="connsiteX15" fmla="*/ 3806708 w 12191997"/>
              <a:gd name="connsiteY15" fmla="*/ 346075 h 6858001"/>
              <a:gd name="connsiteX16" fmla="*/ 4840924 w 12191997"/>
              <a:gd name="connsiteY16" fmla="*/ 0 h 6858001"/>
              <a:gd name="connsiteX17" fmla="*/ 12191997 w 12191997"/>
              <a:gd name="connsiteY17" fmla="*/ 0 h 6858001"/>
              <a:gd name="connsiteX18" fmla="*/ 12191997 w 12191997"/>
              <a:gd name="connsiteY18" fmla="*/ 6858000 h 6858001"/>
              <a:gd name="connsiteX19" fmla="*/ 4840924 w 12191997"/>
              <a:gd name="connsiteY19" fmla="*/ 6858000 h 6858001"/>
              <a:gd name="connsiteX20" fmla="*/ 4840924 w 12191997"/>
              <a:gd name="connsiteY20" fmla="*/ 1728475 h 6858001"/>
              <a:gd name="connsiteX21" fmla="*/ 4497908 w 12191997"/>
              <a:gd name="connsiteY21" fmla="*/ 1728475 h 6858001"/>
              <a:gd name="connsiteX22" fmla="*/ 4497908 w 12191997"/>
              <a:gd name="connsiteY22" fmla="*/ 1382875 h 6858001"/>
              <a:gd name="connsiteX23" fmla="*/ 4840924 w 12191997"/>
              <a:gd name="connsiteY23" fmla="*/ 1382875 h 6858001"/>
              <a:gd name="connsiteX24" fmla="*/ 4840924 w 12191997"/>
              <a:gd name="connsiteY24" fmla="*/ 1037275 h 6858001"/>
              <a:gd name="connsiteX25" fmla="*/ 4497908 w 12191997"/>
              <a:gd name="connsiteY25" fmla="*/ 1037275 h 6858001"/>
              <a:gd name="connsiteX26" fmla="*/ 4497908 w 12191997"/>
              <a:gd name="connsiteY26" fmla="*/ 1382875 h 6858001"/>
              <a:gd name="connsiteX27" fmla="*/ 4152308 w 12191997"/>
              <a:gd name="connsiteY27" fmla="*/ 1382875 h 6858001"/>
              <a:gd name="connsiteX28" fmla="*/ 3807304 w 12191997"/>
              <a:gd name="connsiteY28" fmla="*/ 1382875 h 6858001"/>
              <a:gd name="connsiteX29" fmla="*/ 3806708 w 12191997"/>
              <a:gd name="connsiteY29" fmla="*/ 1382875 h 6858001"/>
              <a:gd name="connsiteX30" fmla="*/ 3461704 w 12191997"/>
              <a:gd name="connsiteY30" fmla="*/ 1382875 h 6858001"/>
              <a:gd name="connsiteX31" fmla="*/ 3461704 w 12191997"/>
              <a:gd name="connsiteY31" fmla="*/ 1037275 h 6858001"/>
              <a:gd name="connsiteX32" fmla="*/ 3806708 w 12191997"/>
              <a:gd name="connsiteY32" fmla="*/ 1037275 h 6858001"/>
              <a:gd name="connsiteX33" fmla="*/ 3806708 w 12191997"/>
              <a:gd name="connsiteY33" fmla="*/ 691675 h 6858001"/>
              <a:gd name="connsiteX34" fmla="*/ 4152308 w 12191997"/>
              <a:gd name="connsiteY34" fmla="*/ 691675 h 6858001"/>
              <a:gd name="connsiteX35" fmla="*/ 4497908 w 12191997"/>
              <a:gd name="connsiteY35" fmla="*/ 691675 h 6858001"/>
              <a:gd name="connsiteX36" fmla="*/ 4840924 w 12191997"/>
              <a:gd name="connsiteY36" fmla="*/ 691675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191997" h="6858001">
                <a:moveTo>
                  <a:pt x="0" y="6166801"/>
                </a:moveTo>
                <a:lnTo>
                  <a:pt x="1380174" y="6166801"/>
                </a:lnTo>
                <a:lnTo>
                  <a:pt x="1380174" y="6858001"/>
                </a:lnTo>
                <a:lnTo>
                  <a:pt x="0" y="6858001"/>
                </a:lnTo>
                <a:close/>
                <a:moveTo>
                  <a:pt x="1387242" y="5816838"/>
                </a:moveTo>
                <a:lnTo>
                  <a:pt x="1732842" y="5816838"/>
                </a:lnTo>
                <a:lnTo>
                  <a:pt x="1732842" y="6162438"/>
                </a:lnTo>
                <a:lnTo>
                  <a:pt x="1387242" y="6162438"/>
                </a:lnTo>
                <a:close/>
                <a:moveTo>
                  <a:pt x="4152308" y="1728475"/>
                </a:moveTo>
                <a:lnTo>
                  <a:pt x="4497908" y="1728475"/>
                </a:lnTo>
                <a:lnTo>
                  <a:pt x="4497908" y="2074075"/>
                </a:lnTo>
                <a:lnTo>
                  <a:pt x="4152308" y="2074075"/>
                </a:lnTo>
                <a:close/>
                <a:moveTo>
                  <a:pt x="3806708" y="475"/>
                </a:moveTo>
                <a:lnTo>
                  <a:pt x="4152308" y="475"/>
                </a:lnTo>
                <a:lnTo>
                  <a:pt x="4152308" y="346075"/>
                </a:lnTo>
                <a:lnTo>
                  <a:pt x="3806708" y="346075"/>
                </a:lnTo>
                <a:close/>
                <a:moveTo>
                  <a:pt x="4840924" y="0"/>
                </a:moveTo>
                <a:lnTo>
                  <a:pt x="12191997" y="0"/>
                </a:lnTo>
                <a:lnTo>
                  <a:pt x="12191997" y="6858000"/>
                </a:lnTo>
                <a:lnTo>
                  <a:pt x="4840924" y="6858000"/>
                </a:lnTo>
                <a:lnTo>
                  <a:pt x="4840924" y="1728475"/>
                </a:lnTo>
                <a:lnTo>
                  <a:pt x="4497908" y="1728475"/>
                </a:lnTo>
                <a:lnTo>
                  <a:pt x="4497908" y="1382875"/>
                </a:lnTo>
                <a:lnTo>
                  <a:pt x="4840924" y="1382875"/>
                </a:lnTo>
                <a:lnTo>
                  <a:pt x="4840924" y="1037275"/>
                </a:lnTo>
                <a:lnTo>
                  <a:pt x="4497908" y="1037275"/>
                </a:lnTo>
                <a:lnTo>
                  <a:pt x="4497908" y="1382875"/>
                </a:lnTo>
                <a:lnTo>
                  <a:pt x="4152308" y="1382875"/>
                </a:lnTo>
                <a:lnTo>
                  <a:pt x="3807304" y="1382875"/>
                </a:lnTo>
                <a:lnTo>
                  <a:pt x="3806708" y="1382875"/>
                </a:lnTo>
                <a:lnTo>
                  <a:pt x="3461704" y="1382875"/>
                </a:lnTo>
                <a:lnTo>
                  <a:pt x="3461704" y="1037275"/>
                </a:lnTo>
                <a:lnTo>
                  <a:pt x="3806708" y="1037275"/>
                </a:lnTo>
                <a:lnTo>
                  <a:pt x="3806708" y="691675"/>
                </a:lnTo>
                <a:lnTo>
                  <a:pt x="4152308" y="691675"/>
                </a:lnTo>
                <a:lnTo>
                  <a:pt x="4497908" y="691675"/>
                </a:lnTo>
                <a:lnTo>
                  <a:pt x="4840924" y="691675"/>
                </a:lnTo>
                <a:close/>
              </a:path>
            </a:pathLst>
          </a:custGeom>
          <a:solidFill>
            <a:srgbClr val="FB7D54"/>
          </a:solidFill>
        </p:spPr>
        <p:txBody>
          <a:bodyPr wrap="square">
            <a:noAutofit/>
          </a:bodyPr>
          <a:lstStyle/>
          <a:p>
            <a:endParaRPr lang="de-DE" noProof="0" dirty="0"/>
          </a:p>
        </p:txBody>
      </p:sp>
      <p:sp>
        <p:nvSpPr>
          <p:cNvPr id="2" name="Titel 1">
            <a:extLst>
              <a:ext uri="{FF2B5EF4-FFF2-40B4-BE49-F238E27FC236}">
                <a16:creationId xmlns:a16="http://schemas.microsoft.com/office/drawing/2014/main" id="{1F6E8366-36BA-83DA-D416-BEE2B9401933}"/>
              </a:ext>
            </a:extLst>
          </p:cNvPr>
          <p:cNvSpPr>
            <a:spLocks noGrp="1"/>
          </p:cNvSpPr>
          <p:nvPr>
            <p:ph type="ctrTitle" hasCustomPrompt="1"/>
          </p:nvPr>
        </p:nvSpPr>
        <p:spPr>
          <a:xfrm>
            <a:off x="5533076" y="540606"/>
            <a:ext cx="5963599" cy="3323987"/>
          </a:xfrm>
        </p:spPr>
        <p:txBody>
          <a:bodyPr vert="horz" anchor="t"/>
          <a:lstStyle>
            <a:lvl1pPr algn="l">
              <a:lnSpc>
                <a:spcPct val="90000"/>
              </a:lnSpc>
              <a:defRPr sz="8000"/>
            </a:lvl1pPr>
          </a:lstStyle>
          <a:p>
            <a:r>
              <a:rPr lang="de-DE"/>
              <a:t>Überschrift, 80pt, Dreizeilig</a:t>
            </a:r>
          </a:p>
        </p:txBody>
      </p:sp>
      <p:grpSp>
        <p:nvGrpSpPr>
          <p:cNvPr id="12" name="Gruppieren 11">
            <a:extLst>
              <a:ext uri="{FF2B5EF4-FFF2-40B4-BE49-F238E27FC236}">
                <a16:creationId xmlns:a16="http://schemas.microsoft.com/office/drawing/2014/main" id="{B5666100-C848-2B64-3B91-E9F2E4C7C22D}"/>
              </a:ext>
            </a:extLst>
          </p:cNvPr>
          <p:cNvGrpSpPr>
            <a:grpSpLocks/>
          </p:cNvGrpSpPr>
          <p:nvPr userDrawn="1"/>
        </p:nvGrpSpPr>
        <p:grpSpPr>
          <a:xfrm>
            <a:off x="8603625" y="5761004"/>
            <a:ext cx="2893047" cy="404846"/>
            <a:chOff x="12619050" y="1762052"/>
            <a:chExt cx="6371004" cy="891542"/>
          </a:xfrm>
        </p:grpSpPr>
        <p:sp>
          <p:nvSpPr>
            <p:cNvPr id="13" name="object 26">
              <a:extLst>
                <a:ext uri="{FF2B5EF4-FFF2-40B4-BE49-F238E27FC236}">
                  <a16:creationId xmlns:a16="http://schemas.microsoft.com/office/drawing/2014/main" id="{4E1A22AC-1EC2-1593-9409-60760B7767AC}"/>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14" name="object 27">
              <a:extLst>
                <a:ext uri="{FF2B5EF4-FFF2-40B4-BE49-F238E27FC236}">
                  <a16:creationId xmlns:a16="http://schemas.microsoft.com/office/drawing/2014/main" id="{62AE6805-B2FC-50DF-5A74-D9AAB82ACE10}"/>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5" name="object 28">
              <a:extLst>
                <a:ext uri="{FF2B5EF4-FFF2-40B4-BE49-F238E27FC236}">
                  <a16:creationId xmlns:a16="http://schemas.microsoft.com/office/drawing/2014/main" id="{D1E300F6-83EE-74C8-C81B-C9E09BF89627}"/>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6" name="object 29">
              <a:extLst>
                <a:ext uri="{FF2B5EF4-FFF2-40B4-BE49-F238E27FC236}">
                  <a16:creationId xmlns:a16="http://schemas.microsoft.com/office/drawing/2014/main" id="{C6FEB328-34D9-3B43-A98D-FBE37FCF14B8}"/>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7" name="object 30">
              <a:extLst>
                <a:ext uri="{FF2B5EF4-FFF2-40B4-BE49-F238E27FC236}">
                  <a16:creationId xmlns:a16="http://schemas.microsoft.com/office/drawing/2014/main" id="{7C462378-E2C6-A11A-513E-79C91E073055}"/>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8" name="object 31">
              <a:extLst>
                <a:ext uri="{FF2B5EF4-FFF2-40B4-BE49-F238E27FC236}">
                  <a16:creationId xmlns:a16="http://schemas.microsoft.com/office/drawing/2014/main" id="{00F62B97-A58F-7BD3-BA42-C4EF20779C2D}"/>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9" name="object 32">
              <a:extLst>
                <a:ext uri="{FF2B5EF4-FFF2-40B4-BE49-F238E27FC236}">
                  <a16:creationId xmlns:a16="http://schemas.microsoft.com/office/drawing/2014/main" id="{D5A4A490-2396-F97B-DD8F-92369DBA1A7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21" name="Textplatzhalter 20">
            <a:extLst>
              <a:ext uri="{FF2B5EF4-FFF2-40B4-BE49-F238E27FC236}">
                <a16:creationId xmlns:a16="http://schemas.microsoft.com/office/drawing/2014/main" id="{CEE0A372-FA51-89A0-36DC-C62733613D46}"/>
              </a:ext>
            </a:extLst>
          </p:cNvPr>
          <p:cNvSpPr>
            <a:spLocks noGrp="1"/>
          </p:cNvSpPr>
          <p:nvPr>
            <p:ph type="body" sz="quarter" idx="11" hasCustomPrompt="1"/>
          </p:nvPr>
        </p:nvSpPr>
        <p:spPr>
          <a:xfrm>
            <a:off x="5532438" y="4550177"/>
            <a:ext cx="5964237" cy="492443"/>
          </a:xfrm>
        </p:spPr>
        <p:txBody>
          <a:bodyPr>
            <a:spAutoFit/>
          </a:bodyPr>
          <a:lstStyle>
            <a:lvl1pPr marL="0" indent="0">
              <a:lnSpc>
                <a:spcPct val="100000"/>
              </a:lnSpc>
              <a:buNone/>
              <a:defRPr sz="3200"/>
            </a:lvl1pPr>
            <a:lvl2pPr>
              <a:defRPr sz="3200"/>
            </a:lvl2pPr>
            <a:lvl3pPr>
              <a:defRPr sz="3200"/>
            </a:lvl3pPr>
            <a:lvl4pPr>
              <a:defRPr sz="3200"/>
            </a:lvl4pPr>
            <a:lvl5pPr>
              <a:defRPr sz="3200"/>
            </a:lvl5pPr>
          </a:lstStyle>
          <a:p>
            <a:pPr lvl="0"/>
            <a:r>
              <a:rPr lang="de-DE"/>
              <a:t>Unterüberschrift, 32pt</a:t>
            </a:r>
          </a:p>
        </p:txBody>
      </p:sp>
    </p:spTree>
    <p:extLst>
      <p:ext uri="{BB962C8B-B14F-4D97-AF65-F5344CB8AC3E}">
        <p14:creationId xmlns:p14="http://schemas.microsoft.com/office/powerpoint/2010/main" val="229909257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Titelfolie 2 Logic Violet">
    <p:bg>
      <p:bgPr>
        <a:solidFill>
          <a:schemeClr val="accent4"/>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9E2671A-9772-8E37-B475-9F7EDA1706B2}"/>
              </a:ext>
            </a:extLst>
          </p:cNvPr>
          <p:cNvGraphicFramePr>
            <a:graphicFrameLocks noChangeAspect="1"/>
          </p:cNvGraphicFramePr>
          <p:nvPr userDrawn="1">
            <p:custDataLst>
              <p:tags r:id="rId1"/>
            </p:custDataLst>
            <p:extLst>
              <p:ext uri="{D42A27DB-BD31-4B8C-83A1-F6EECF244321}">
                <p14:modId xmlns:p14="http://schemas.microsoft.com/office/powerpoint/2010/main" val="16591459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5" name="think-cell data - do not delete" hidden="1">
                        <a:extLst>
                          <a:ext uri="{FF2B5EF4-FFF2-40B4-BE49-F238E27FC236}">
                            <a16:creationId xmlns:a16="http://schemas.microsoft.com/office/drawing/2014/main" id="{D9E2671A-9772-8E37-B475-9F7EDA1706B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Bildplatzhalter 7">
            <a:extLst>
              <a:ext uri="{FF2B5EF4-FFF2-40B4-BE49-F238E27FC236}">
                <a16:creationId xmlns:a16="http://schemas.microsoft.com/office/drawing/2014/main" id="{56469134-E55B-9AC8-6990-405F10DB3ECC}"/>
              </a:ext>
            </a:extLst>
          </p:cNvPr>
          <p:cNvSpPr>
            <a:spLocks noGrp="1"/>
          </p:cNvSpPr>
          <p:nvPr>
            <p:ph type="pic" sz="quarter" idx="10"/>
          </p:nvPr>
        </p:nvSpPr>
        <p:spPr>
          <a:xfrm>
            <a:off x="1" y="0"/>
            <a:ext cx="4840925" cy="6858000"/>
          </a:xfrm>
          <a:custGeom>
            <a:avLst/>
            <a:gdLst>
              <a:gd name="connsiteX0" fmla="*/ 1387243 w 4840925"/>
              <a:gd name="connsiteY0" fmla="*/ 5816838 h 6858000"/>
              <a:gd name="connsiteX1" fmla="*/ 1387243 w 4840925"/>
              <a:gd name="connsiteY1" fmla="*/ 6162438 h 6858000"/>
              <a:gd name="connsiteX2" fmla="*/ 1732843 w 4840925"/>
              <a:gd name="connsiteY2" fmla="*/ 6162438 h 6858000"/>
              <a:gd name="connsiteX3" fmla="*/ 1732843 w 4840925"/>
              <a:gd name="connsiteY3" fmla="*/ 5816838 h 6858000"/>
              <a:gd name="connsiteX4" fmla="*/ 4497909 w 4840925"/>
              <a:gd name="connsiteY4" fmla="*/ 1037275 h 6858000"/>
              <a:gd name="connsiteX5" fmla="*/ 4840925 w 4840925"/>
              <a:gd name="connsiteY5" fmla="*/ 1037275 h 6858000"/>
              <a:gd name="connsiteX6" fmla="*/ 4840925 w 4840925"/>
              <a:gd name="connsiteY6" fmla="*/ 1382875 h 6858000"/>
              <a:gd name="connsiteX7" fmla="*/ 4497909 w 4840925"/>
              <a:gd name="connsiteY7" fmla="*/ 1382875 h 6858000"/>
              <a:gd name="connsiteX8" fmla="*/ 3806709 w 4840925"/>
              <a:gd name="connsiteY8" fmla="*/ 475 h 6858000"/>
              <a:gd name="connsiteX9" fmla="*/ 3806709 w 4840925"/>
              <a:gd name="connsiteY9" fmla="*/ 346075 h 6858000"/>
              <a:gd name="connsiteX10" fmla="*/ 4152309 w 4840925"/>
              <a:gd name="connsiteY10" fmla="*/ 346075 h 6858000"/>
              <a:gd name="connsiteX11" fmla="*/ 4152309 w 4840925"/>
              <a:gd name="connsiteY11" fmla="*/ 475 h 6858000"/>
              <a:gd name="connsiteX12" fmla="*/ 0 w 4840925"/>
              <a:gd name="connsiteY12" fmla="*/ 0 h 6858000"/>
              <a:gd name="connsiteX13" fmla="*/ 4840925 w 4840925"/>
              <a:gd name="connsiteY13" fmla="*/ 0 h 6858000"/>
              <a:gd name="connsiteX14" fmla="*/ 4840925 w 4840925"/>
              <a:gd name="connsiteY14" fmla="*/ 691675 h 6858000"/>
              <a:gd name="connsiteX15" fmla="*/ 4497909 w 4840925"/>
              <a:gd name="connsiteY15" fmla="*/ 691675 h 6858000"/>
              <a:gd name="connsiteX16" fmla="*/ 4152309 w 4840925"/>
              <a:gd name="connsiteY16" fmla="*/ 691675 h 6858000"/>
              <a:gd name="connsiteX17" fmla="*/ 3806709 w 4840925"/>
              <a:gd name="connsiteY17" fmla="*/ 691675 h 6858000"/>
              <a:gd name="connsiteX18" fmla="*/ 3806709 w 4840925"/>
              <a:gd name="connsiteY18" fmla="*/ 1037275 h 6858000"/>
              <a:gd name="connsiteX19" fmla="*/ 3461705 w 4840925"/>
              <a:gd name="connsiteY19" fmla="*/ 1037275 h 6858000"/>
              <a:gd name="connsiteX20" fmla="*/ 3461705 w 4840925"/>
              <a:gd name="connsiteY20" fmla="*/ 1382875 h 6858000"/>
              <a:gd name="connsiteX21" fmla="*/ 3806709 w 4840925"/>
              <a:gd name="connsiteY21" fmla="*/ 1382875 h 6858000"/>
              <a:gd name="connsiteX22" fmla="*/ 3807305 w 4840925"/>
              <a:gd name="connsiteY22" fmla="*/ 1382875 h 6858000"/>
              <a:gd name="connsiteX23" fmla="*/ 4152309 w 4840925"/>
              <a:gd name="connsiteY23" fmla="*/ 1382875 h 6858000"/>
              <a:gd name="connsiteX24" fmla="*/ 4497909 w 4840925"/>
              <a:gd name="connsiteY24" fmla="*/ 1382875 h 6858000"/>
              <a:gd name="connsiteX25" fmla="*/ 4497909 w 4840925"/>
              <a:gd name="connsiteY25" fmla="*/ 1728475 h 6858000"/>
              <a:gd name="connsiteX26" fmla="*/ 4152309 w 4840925"/>
              <a:gd name="connsiteY26" fmla="*/ 1728475 h 6858000"/>
              <a:gd name="connsiteX27" fmla="*/ 4152309 w 4840925"/>
              <a:gd name="connsiteY27" fmla="*/ 2074075 h 6858000"/>
              <a:gd name="connsiteX28" fmla="*/ 4497909 w 4840925"/>
              <a:gd name="connsiteY28" fmla="*/ 2074075 h 6858000"/>
              <a:gd name="connsiteX29" fmla="*/ 4497909 w 4840925"/>
              <a:gd name="connsiteY29" fmla="*/ 1728475 h 6858000"/>
              <a:gd name="connsiteX30" fmla="*/ 4840925 w 4840925"/>
              <a:gd name="connsiteY30" fmla="*/ 1728475 h 6858000"/>
              <a:gd name="connsiteX31" fmla="*/ 4840925 w 4840925"/>
              <a:gd name="connsiteY31" fmla="*/ 6858000 h 6858000"/>
              <a:gd name="connsiteX32" fmla="*/ 1380175 w 4840925"/>
              <a:gd name="connsiteY32" fmla="*/ 6858000 h 6858000"/>
              <a:gd name="connsiteX33" fmla="*/ 1380175 w 4840925"/>
              <a:gd name="connsiteY33" fmla="*/ 6166801 h 6858000"/>
              <a:gd name="connsiteX34" fmla="*/ 1 w 4840925"/>
              <a:gd name="connsiteY34" fmla="*/ 6166801 h 6858000"/>
              <a:gd name="connsiteX35" fmla="*/ 1 w 4840925"/>
              <a:gd name="connsiteY35" fmla="*/ 6858000 h 6858000"/>
              <a:gd name="connsiteX36" fmla="*/ 0 w 4840925"/>
              <a:gd name="connsiteY3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40925" h="6858000">
                <a:moveTo>
                  <a:pt x="1387243" y="5816838"/>
                </a:moveTo>
                <a:lnTo>
                  <a:pt x="1387243" y="6162438"/>
                </a:lnTo>
                <a:lnTo>
                  <a:pt x="1732843" y="6162438"/>
                </a:lnTo>
                <a:lnTo>
                  <a:pt x="1732843" y="5816838"/>
                </a:lnTo>
                <a:close/>
                <a:moveTo>
                  <a:pt x="4497909" y="1037275"/>
                </a:moveTo>
                <a:lnTo>
                  <a:pt x="4840925" y="1037275"/>
                </a:lnTo>
                <a:lnTo>
                  <a:pt x="4840925" y="1382875"/>
                </a:lnTo>
                <a:lnTo>
                  <a:pt x="4497909" y="1382875"/>
                </a:lnTo>
                <a:close/>
                <a:moveTo>
                  <a:pt x="3806709" y="475"/>
                </a:moveTo>
                <a:lnTo>
                  <a:pt x="3806709" y="346075"/>
                </a:lnTo>
                <a:lnTo>
                  <a:pt x="4152309" y="346075"/>
                </a:lnTo>
                <a:lnTo>
                  <a:pt x="4152309" y="475"/>
                </a:lnTo>
                <a:close/>
                <a:moveTo>
                  <a:pt x="0" y="0"/>
                </a:moveTo>
                <a:lnTo>
                  <a:pt x="4840925" y="0"/>
                </a:lnTo>
                <a:lnTo>
                  <a:pt x="4840925" y="691675"/>
                </a:lnTo>
                <a:lnTo>
                  <a:pt x="4497909" y="691675"/>
                </a:lnTo>
                <a:lnTo>
                  <a:pt x="4152309" y="691675"/>
                </a:lnTo>
                <a:lnTo>
                  <a:pt x="3806709" y="691675"/>
                </a:lnTo>
                <a:lnTo>
                  <a:pt x="3806709" y="1037275"/>
                </a:lnTo>
                <a:lnTo>
                  <a:pt x="3461705" y="1037275"/>
                </a:lnTo>
                <a:lnTo>
                  <a:pt x="3461705" y="1382875"/>
                </a:lnTo>
                <a:lnTo>
                  <a:pt x="3806709" y="1382875"/>
                </a:lnTo>
                <a:lnTo>
                  <a:pt x="3807305" y="1382875"/>
                </a:lnTo>
                <a:lnTo>
                  <a:pt x="4152309" y="1382875"/>
                </a:lnTo>
                <a:lnTo>
                  <a:pt x="4497909" y="1382875"/>
                </a:lnTo>
                <a:lnTo>
                  <a:pt x="4497909" y="1728475"/>
                </a:lnTo>
                <a:lnTo>
                  <a:pt x="4152309" y="1728475"/>
                </a:lnTo>
                <a:lnTo>
                  <a:pt x="4152309" y="2074075"/>
                </a:lnTo>
                <a:lnTo>
                  <a:pt x="4497909" y="2074075"/>
                </a:lnTo>
                <a:lnTo>
                  <a:pt x="4497909" y="1728475"/>
                </a:lnTo>
                <a:lnTo>
                  <a:pt x="4840925" y="1728475"/>
                </a:lnTo>
                <a:lnTo>
                  <a:pt x="4840925" y="6858000"/>
                </a:lnTo>
                <a:lnTo>
                  <a:pt x="1380175" y="6858000"/>
                </a:lnTo>
                <a:lnTo>
                  <a:pt x="1380175" y="6166801"/>
                </a:lnTo>
                <a:lnTo>
                  <a:pt x="1" y="6166801"/>
                </a:lnTo>
                <a:lnTo>
                  <a:pt x="1" y="6858000"/>
                </a:lnTo>
                <a:lnTo>
                  <a:pt x="0" y="6858000"/>
                </a:lnTo>
                <a:close/>
              </a:path>
            </a:pathLst>
          </a:custGeom>
          <a:solidFill>
            <a:schemeClr val="bg1">
              <a:lumMod val="95000"/>
            </a:schemeClr>
          </a:solidFill>
        </p:spPr>
        <p:txBody>
          <a:bodyPr wrap="square" lIns="0" tIns="360000" rIns="0" bIns="0">
            <a:noAutofit/>
          </a:bodyPr>
          <a:lstStyle>
            <a:lvl1pPr marL="0" indent="0" algn="ctr">
              <a:buFont typeface="+mj-lt"/>
              <a:buNone/>
              <a:defRPr>
                <a:solidFill>
                  <a:schemeClr val="bg1">
                    <a:lumMod val="65000"/>
                  </a:schemeClr>
                </a:solidFill>
              </a:defRPr>
            </a:lvl1pPr>
          </a:lstStyle>
          <a:p>
            <a:r>
              <a:rPr lang="de-DE" dirty="0"/>
              <a:t>Bild durch Klicken auf Symbol hinzufügen</a:t>
            </a:r>
          </a:p>
        </p:txBody>
      </p:sp>
      <p:sp>
        <p:nvSpPr>
          <p:cNvPr id="4" name="Freihandform: Form 3">
            <a:extLst>
              <a:ext uri="{FF2B5EF4-FFF2-40B4-BE49-F238E27FC236}">
                <a16:creationId xmlns:a16="http://schemas.microsoft.com/office/drawing/2014/main" id="{5BD2CE40-A104-1DF6-AF90-A1BCC468A490}"/>
              </a:ext>
            </a:extLst>
          </p:cNvPr>
          <p:cNvSpPr/>
          <p:nvPr userDrawn="1"/>
        </p:nvSpPr>
        <p:spPr>
          <a:xfrm>
            <a:off x="1" y="0"/>
            <a:ext cx="12191997" cy="6858001"/>
          </a:xfrm>
          <a:custGeom>
            <a:avLst/>
            <a:gdLst>
              <a:gd name="connsiteX0" fmla="*/ 0 w 12191997"/>
              <a:gd name="connsiteY0" fmla="*/ 6166801 h 6858001"/>
              <a:gd name="connsiteX1" fmla="*/ 1380174 w 12191997"/>
              <a:gd name="connsiteY1" fmla="*/ 6166801 h 6858001"/>
              <a:gd name="connsiteX2" fmla="*/ 1380174 w 12191997"/>
              <a:gd name="connsiteY2" fmla="*/ 6858001 h 6858001"/>
              <a:gd name="connsiteX3" fmla="*/ 0 w 12191997"/>
              <a:gd name="connsiteY3" fmla="*/ 6858001 h 6858001"/>
              <a:gd name="connsiteX4" fmla="*/ 1387242 w 12191997"/>
              <a:gd name="connsiteY4" fmla="*/ 5816838 h 6858001"/>
              <a:gd name="connsiteX5" fmla="*/ 1732842 w 12191997"/>
              <a:gd name="connsiteY5" fmla="*/ 5816838 h 6858001"/>
              <a:gd name="connsiteX6" fmla="*/ 1732842 w 12191997"/>
              <a:gd name="connsiteY6" fmla="*/ 6162438 h 6858001"/>
              <a:gd name="connsiteX7" fmla="*/ 1387242 w 12191997"/>
              <a:gd name="connsiteY7" fmla="*/ 6162438 h 6858001"/>
              <a:gd name="connsiteX8" fmla="*/ 4152308 w 12191997"/>
              <a:gd name="connsiteY8" fmla="*/ 1728475 h 6858001"/>
              <a:gd name="connsiteX9" fmla="*/ 4497908 w 12191997"/>
              <a:gd name="connsiteY9" fmla="*/ 1728475 h 6858001"/>
              <a:gd name="connsiteX10" fmla="*/ 4497908 w 12191997"/>
              <a:gd name="connsiteY10" fmla="*/ 2074075 h 6858001"/>
              <a:gd name="connsiteX11" fmla="*/ 4152308 w 12191997"/>
              <a:gd name="connsiteY11" fmla="*/ 2074075 h 6858001"/>
              <a:gd name="connsiteX12" fmla="*/ 3806708 w 12191997"/>
              <a:gd name="connsiteY12" fmla="*/ 475 h 6858001"/>
              <a:gd name="connsiteX13" fmla="*/ 4152308 w 12191997"/>
              <a:gd name="connsiteY13" fmla="*/ 475 h 6858001"/>
              <a:gd name="connsiteX14" fmla="*/ 4152308 w 12191997"/>
              <a:gd name="connsiteY14" fmla="*/ 346075 h 6858001"/>
              <a:gd name="connsiteX15" fmla="*/ 3806708 w 12191997"/>
              <a:gd name="connsiteY15" fmla="*/ 346075 h 6858001"/>
              <a:gd name="connsiteX16" fmla="*/ 4840924 w 12191997"/>
              <a:gd name="connsiteY16" fmla="*/ 0 h 6858001"/>
              <a:gd name="connsiteX17" fmla="*/ 12191997 w 12191997"/>
              <a:gd name="connsiteY17" fmla="*/ 0 h 6858001"/>
              <a:gd name="connsiteX18" fmla="*/ 12191997 w 12191997"/>
              <a:gd name="connsiteY18" fmla="*/ 6858000 h 6858001"/>
              <a:gd name="connsiteX19" fmla="*/ 4840924 w 12191997"/>
              <a:gd name="connsiteY19" fmla="*/ 6858000 h 6858001"/>
              <a:gd name="connsiteX20" fmla="*/ 4840924 w 12191997"/>
              <a:gd name="connsiteY20" fmla="*/ 1728475 h 6858001"/>
              <a:gd name="connsiteX21" fmla="*/ 4497908 w 12191997"/>
              <a:gd name="connsiteY21" fmla="*/ 1728475 h 6858001"/>
              <a:gd name="connsiteX22" fmla="*/ 4497908 w 12191997"/>
              <a:gd name="connsiteY22" fmla="*/ 1382875 h 6858001"/>
              <a:gd name="connsiteX23" fmla="*/ 4840924 w 12191997"/>
              <a:gd name="connsiteY23" fmla="*/ 1382875 h 6858001"/>
              <a:gd name="connsiteX24" fmla="*/ 4840924 w 12191997"/>
              <a:gd name="connsiteY24" fmla="*/ 1037275 h 6858001"/>
              <a:gd name="connsiteX25" fmla="*/ 4497908 w 12191997"/>
              <a:gd name="connsiteY25" fmla="*/ 1037275 h 6858001"/>
              <a:gd name="connsiteX26" fmla="*/ 4497908 w 12191997"/>
              <a:gd name="connsiteY26" fmla="*/ 1382875 h 6858001"/>
              <a:gd name="connsiteX27" fmla="*/ 4152308 w 12191997"/>
              <a:gd name="connsiteY27" fmla="*/ 1382875 h 6858001"/>
              <a:gd name="connsiteX28" fmla="*/ 3807304 w 12191997"/>
              <a:gd name="connsiteY28" fmla="*/ 1382875 h 6858001"/>
              <a:gd name="connsiteX29" fmla="*/ 3806708 w 12191997"/>
              <a:gd name="connsiteY29" fmla="*/ 1382875 h 6858001"/>
              <a:gd name="connsiteX30" fmla="*/ 3461704 w 12191997"/>
              <a:gd name="connsiteY30" fmla="*/ 1382875 h 6858001"/>
              <a:gd name="connsiteX31" fmla="*/ 3461704 w 12191997"/>
              <a:gd name="connsiteY31" fmla="*/ 1037275 h 6858001"/>
              <a:gd name="connsiteX32" fmla="*/ 3806708 w 12191997"/>
              <a:gd name="connsiteY32" fmla="*/ 1037275 h 6858001"/>
              <a:gd name="connsiteX33" fmla="*/ 3806708 w 12191997"/>
              <a:gd name="connsiteY33" fmla="*/ 691675 h 6858001"/>
              <a:gd name="connsiteX34" fmla="*/ 4152308 w 12191997"/>
              <a:gd name="connsiteY34" fmla="*/ 691675 h 6858001"/>
              <a:gd name="connsiteX35" fmla="*/ 4497908 w 12191997"/>
              <a:gd name="connsiteY35" fmla="*/ 691675 h 6858001"/>
              <a:gd name="connsiteX36" fmla="*/ 4840924 w 12191997"/>
              <a:gd name="connsiteY36" fmla="*/ 691675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191997" h="6858001">
                <a:moveTo>
                  <a:pt x="0" y="6166801"/>
                </a:moveTo>
                <a:lnTo>
                  <a:pt x="1380174" y="6166801"/>
                </a:lnTo>
                <a:lnTo>
                  <a:pt x="1380174" y="6858001"/>
                </a:lnTo>
                <a:lnTo>
                  <a:pt x="0" y="6858001"/>
                </a:lnTo>
                <a:close/>
                <a:moveTo>
                  <a:pt x="1387242" y="5816838"/>
                </a:moveTo>
                <a:lnTo>
                  <a:pt x="1732842" y="5816838"/>
                </a:lnTo>
                <a:lnTo>
                  <a:pt x="1732842" y="6162438"/>
                </a:lnTo>
                <a:lnTo>
                  <a:pt x="1387242" y="6162438"/>
                </a:lnTo>
                <a:close/>
                <a:moveTo>
                  <a:pt x="4152308" y="1728475"/>
                </a:moveTo>
                <a:lnTo>
                  <a:pt x="4497908" y="1728475"/>
                </a:lnTo>
                <a:lnTo>
                  <a:pt x="4497908" y="2074075"/>
                </a:lnTo>
                <a:lnTo>
                  <a:pt x="4152308" y="2074075"/>
                </a:lnTo>
                <a:close/>
                <a:moveTo>
                  <a:pt x="3806708" y="475"/>
                </a:moveTo>
                <a:lnTo>
                  <a:pt x="4152308" y="475"/>
                </a:lnTo>
                <a:lnTo>
                  <a:pt x="4152308" y="346075"/>
                </a:lnTo>
                <a:lnTo>
                  <a:pt x="3806708" y="346075"/>
                </a:lnTo>
                <a:close/>
                <a:moveTo>
                  <a:pt x="4840924" y="0"/>
                </a:moveTo>
                <a:lnTo>
                  <a:pt x="12191997" y="0"/>
                </a:lnTo>
                <a:lnTo>
                  <a:pt x="12191997" y="6858000"/>
                </a:lnTo>
                <a:lnTo>
                  <a:pt x="4840924" y="6858000"/>
                </a:lnTo>
                <a:lnTo>
                  <a:pt x="4840924" y="1728475"/>
                </a:lnTo>
                <a:lnTo>
                  <a:pt x="4497908" y="1728475"/>
                </a:lnTo>
                <a:lnTo>
                  <a:pt x="4497908" y="1382875"/>
                </a:lnTo>
                <a:lnTo>
                  <a:pt x="4840924" y="1382875"/>
                </a:lnTo>
                <a:lnTo>
                  <a:pt x="4840924" y="1037275"/>
                </a:lnTo>
                <a:lnTo>
                  <a:pt x="4497908" y="1037275"/>
                </a:lnTo>
                <a:lnTo>
                  <a:pt x="4497908" y="1382875"/>
                </a:lnTo>
                <a:lnTo>
                  <a:pt x="4152308" y="1382875"/>
                </a:lnTo>
                <a:lnTo>
                  <a:pt x="3807304" y="1382875"/>
                </a:lnTo>
                <a:lnTo>
                  <a:pt x="3806708" y="1382875"/>
                </a:lnTo>
                <a:lnTo>
                  <a:pt x="3461704" y="1382875"/>
                </a:lnTo>
                <a:lnTo>
                  <a:pt x="3461704" y="1037275"/>
                </a:lnTo>
                <a:lnTo>
                  <a:pt x="3806708" y="1037275"/>
                </a:lnTo>
                <a:lnTo>
                  <a:pt x="3806708" y="691675"/>
                </a:lnTo>
                <a:lnTo>
                  <a:pt x="4152308" y="691675"/>
                </a:lnTo>
                <a:lnTo>
                  <a:pt x="4497908" y="691675"/>
                </a:lnTo>
                <a:lnTo>
                  <a:pt x="4840924" y="691675"/>
                </a:lnTo>
                <a:close/>
              </a:path>
            </a:pathLst>
          </a:custGeom>
          <a:solidFill>
            <a:schemeClr val="accent4"/>
          </a:solidFill>
        </p:spPr>
        <p:txBody>
          <a:bodyPr wrap="square">
            <a:noAutofit/>
          </a:bodyPr>
          <a:lstStyle/>
          <a:p>
            <a:endParaRPr lang="de-DE" noProof="0" dirty="0"/>
          </a:p>
        </p:txBody>
      </p:sp>
      <p:sp>
        <p:nvSpPr>
          <p:cNvPr id="2" name="Titel 1">
            <a:extLst>
              <a:ext uri="{FF2B5EF4-FFF2-40B4-BE49-F238E27FC236}">
                <a16:creationId xmlns:a16="http://schemas.microsoft.com/office/drawing/2014/main" id="{1F6E8366-36BA-83DA-D416-BEE2B9401933}"/>
              </a:ext>
            </a:extLst>
          </p:cNvPr>
          <p:cNvSpPr>
            <a:spLocks noGrp="1"/>
          </p:cNvSpPr>
          <p:nvPr>
            <p:ph type="ctrTitle" hasCustomPrompt="1"/>
          </p:nvPr>
        </p:nvSpPr>
        <p:spPr>
          <a:xfrm>
            <a:off x="5533076" y="540606"/>
            <a:ext cx="5963599" cy="3323987"/>
          </a:xfrm>
        </p:spPr>
        <p:txBody>
          <a:bodyPr vert="horz" anchor="t"/>
          <a:lstStyle>
            <a:lvl1pPr algn="l">
              <a:lnSpc>
                <a:spcPct val="90000"/>
              </a:lnSpc>
              <a:defRPr sz="8000"/>
            </a:lvl1pPr>
          </a:lstStyle>
          <a:p>
            <a:r>
              <a:rPr lang="de-DE"/>
              <a:t>Überschrift, 80pt, Dreizeilig</a:t>
            </a:r>
          </a:p>
        </p:txBody>
      </p:sp>
      <p:grpSp>
        <p:nvGrpSpPr>
          <p:cNvPr id="12" name="Gruppieren 11">
            <a:extLst>
              <a:ext uri="{FF2B5EF4-FFF2-40B4-BE49-F238E27FC236}">
                <a16:creationId xmlns:a16="http://schemas.microsoft.com/office/drawing/2014/main" id="{B5666100-C848-2B64-3B91-E9F2E4C7C22D}"/>
              </a:ext>
            </a:extLst>
          </p:cNvPr>
          <p:cNvGrpSpPr>
            <a:grpSpLocks/>
          </p:cNvGrpSpPr>
          <p:nvPr userDrawn="1"/>
        </p:nvGrpSpPr>
        <p:grpSpPr>
          <a:xfrm>
            <a:off x="8603625" y="5761004"/>
            <a:ext cx="2893047" cy="404846"/>
            <a:chOff x="12619050" y="1762052"/>
            <a:chExt cx="6371004" cy="891542"/>
          </a:xfrm>
        </p:grpSpPr>
        <p:sp>
          <p:nvSpPr>
            <p:cNvPr id="13" name="object 26">
              <a:extLst>
                <a:ext uri="{FF2B5EF4-FFF2-40B4-BE49-F238E27FC236}">
                  <a16:creationId xmlns:a16="http://schemas.microsoft.com/office/drawing/2014/main" id="{4E1A22AC-1EC2-1593-9409-60760B7767AC}"/>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14" name="object 27">
              <a:extLst>
                <a:ext uri="{FF2B5EF4-FFF2-40B4-BE49-F238E27FC236}">
                  <a16:creationId xmlns:a16="http://schemas.microsoft.com/office/drawing/2014/main" id="{62AE6805-B2FC-50DF-5A74-D9AAB82ACE10}"/>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5" name="object 28">
              <a:extLst>
                <a:ext uri="{FF2B5EF4-FFF2-40B4-BE49-F238E27FC236}">
                  <a16:creationId xmlns:a16="http://schemas.microsoft.com/office/drawing/2014/main" id="{D1E300F6-83EE-74C8-C81B-C9E09BF89627}"/>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6" name="object 29">
              <a:extLst>
                <a:ext uri="{FF2B5EF4-FFF2-40B4-BE49-F238E27FC236}">
                  <a16:creationId xmlns:a16="http://schemas.microsoft.com/office/drawing/2014/main" id="{C6FEB328-34D9-3B43-A98D-FBE37FCF14B8}"/>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7" name="object 30">
              <a:extLst>
                <a:ext uri="{FF2B5EF4-FFF2-40B4-BE49-F238E27FC236}">
                  <a16:creationId xmlns:a16="http://schemas.microsoft.com/office/drawing/2014/main" id="{7C462378-E2C6-A11A-513E-79C91E073055}"/>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8" name="object 31">
              <a:extLst>
                <a:ext uri="{FF2B5EF4-FFF2-40B4-BE49-F238E27FC236}">
                  <a16:creationId xmlns:a16="http://schemas.microsoft.com/office/drawing/2014/main" id="{00F62B97-A58F-7BD3-BA42-C4EF20779C2D}"/>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9" name="object 32">
              <a:extLst>
                <a:ext uri="{FF2B5EF4-FFF2-40B4-BE49-F238E27FC236}">
                  <a16:creationId xmlns:a16="http://schemas.microsoft.com/office/drawing/2014/main" id="{D5A4A490-2396-F97B-DD8F-92369DBA1A7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21" name="Textplatzhalter 20">
            <a:extLst>
              <a:ext uri="{FF2B5EF4-FFF2-40B4-BE49-F238E27FC236}">
                <a16:creationId xmlns:a16="http://schemas.microsoft.com/office/drawing/2014/main" id="{CEE0A372-FA51-89A0-36DC-C62733613D46}"/>
              </a:ext>
            </a:extLst>
          </p:cNvPr>
          <p:cNvSpPr>
            <a:spLocks noGrp="1"/>
          </p:cNvSpPr>
          <p:nvPr>
            <p:ph type="body" sz="quarter" idx="11" hasCustomPrompt="1"/>
          </p:nvPr>
        </p:nvSpPr>
        <p:spPr>
          <a:xfrm>
            <a:off x="5532438" y="4550177"/>
            <a:ext cx="5964237" cy="492443"/>
          </a:xfrm>
        </p:spPr>
        <p:txBody>
          <a:bodyPr>
            <a:spAutoFit/>
          </a:bodyPr>
          <a:lstStyle>
            <a:lvl1pPr marL="0" indent="0">
              <a:lnSpc>
                <a:spcPct val="100000"/>
              </a:lnSpc>
              <a:buNone/>
              <a:defRPr sz="3200"/>
            </a:lvl1pPr>
            <a:lvl2pPr>
              <a:defRPr sz="3200"/>
            </a:lvl2pPr>
            <a:lvl3pPr>
              <a:defRPr sz="3200"/>
            </a:lvl3pPr>
            <a:lvl4pPr>
              <a:defRPr sz="3200"/>
            </a:lvl4pPr>
            <a:lvl5pPr>
              <a:defRPr sz="3200"/>
            </a:lvl5pPr>
          </a:lstStyle>
          <a:p>
            <a:pPr lvl="0"/>
            <a:r>
              <a:rPr lang="de-DE"/>
              <a:t>Unterüberschrift, 32pt</a:t>
            </a:r>
          </a:p>
        </p:txBody>
      </p:sp>
    </p:spTree>
    <p:extLst>
      <p:ext uri="{BB962C8B-B14F-4D97-AF65-F5344CB8AC3E}">
        <p14:creationId xmlns:p14="http://schemas.microsoft.com/office/powerpoint/2010/main" val="100316812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Titelfolie 2 Digital Pink">
    <p:bg>
      <p:bgPr>
        <a:solidFill>
          <a:schemeClr val="accent5"/>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3AF23A70-1972-A323-EA1E-66024E4ED3E0}"/>
              </a:ext>
            </a:extLst>
          </p:cNvPr>
          <p:cNvGraphicFramePr>
            <a:graphicFrameLocks noChangeAspect="1"/>
          </p:cNvGraphicFramePr>
          <p:nvPr userDrawn="1">
            <p:custDataLst>
              <p:tags r:id="rId1"/>
            </p:custDataLst>
            <p:extLst>
              <p:ext uri="{D42A27DB-BD31-4B8C-83A1-F6EECF244321}">
                <p14:modId xmlns:p14="http://schemas.microsoft.com/office/powerpoint/2010/main" val="14141335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5" name="think-cell data - do not delete" hidden="1">
                        <a:extLst>
                          <a:ext uri="{FF2B5EF4-FFF2-40B4-BE49-F238E27FC236}">
                            <a16:creationId xmlns:a16="http://schemas.microsoft.com/office/drawing/2014/main" id="{3AF23A70-1972-A323-EA1E-66024E4ED3E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Bildplatzhalter 6">
            <a:extLst>
              <a:ext uri="{FF2B5EF4-FFF2-40B4-BE49-F238E27FC236}">
                <a16:creationId xmlns:a16="http://schemas.microsoft.com/office/drawing/2014/main" id="{3D13C752-634F-5903-0549-ABA9897AE030}"/>
              </a:ext>
            </a:extLst>
          </p:cNvPr>
          <p:cNvSpPr>
            <a:spLocks noGrp="1"/>
          </p:cNvSpPr>
          <p:nvPr>
            <p:ph type="pic" sz="quarter" idx="12"/>
          </p:nvPr>
        </p:nvSpPr>
        <p:spPr>
          <a:xfrm>
            <a:off x="7351074" y="0"/>
            <a:ext cx="4840926" cy="6858000"/>
          </a:xfrm>
          <a:custGeom>
            <a:avLst/>
            <a:gdLst>
              <a:gd name="connsiteX0" fmla="*/ 3108082 w 4840926"/>
              <a:gd name="connsiteY0" fmla="*/ 5816838 h 6858000"/>
              <a:gd name="connsiteX1" fmla="*/ 3108082 w 4840926"/>
              <a:gd name="connsiteY1" fmla="*/ 6162438 h 6858000"/>
              <a:gd name="connsiteX2" fmla="*/ 3453682 w 4840926"/>
              <a:gd name="connsiteY2" fmla="*/ 6162438 h 6858000"/>
              <a:gd name="connsiteX3" fmla="*/ 3453682 w 4840926"/>
              <a:gd name="connsiteY3" fmla="*/ 5816838 h 6858000"/>
              <a:gd name="connsiteX4" fmla="*/ 0 w 4840926"/>
              <a:gd name="connsiteY4" fmla="*/ 1037275 h 6858000"/>
              <a:gd name="connsiteX5" fmla="*/ 343016 w 4840926"/>
              <a:gd name="connsiteY5" fmla="*/ 1037275 h 6858000"/>
              <a:gd name="connsiteX6" fmla="*/ 343016 w 4840926"/>
              <a:gd name="connsiteY6" fmla="*/ 1382875 h 6858000"/>
              <a:gd name="connsiteX7" fmla="*/ 0 w 4840926"/>
              <a:gd name="connsiteY7" fmla="*/ 1382875 h 6858000"/>
              <a:gd name="connsiteX8" fmla="*/ 688616 w 4840926"/>
              <a:gd name="connsiteY8" fmla="*/ 475 h 6858000"/>
              <a:gd name="connsiteX9" fmla="*/ 688616 w 4840926"/>
              <a:gd name="connsiteY9" fmla="*/ 346075 h 6858000"/>
              <a:gd name="connsiteX10" fmla="*/ 1034216 w 4840926"/>
              <a:gd name="connsiteY10" fmla="*/ 346075 h 6858000"/>
              <a:gd name="connsiteX11" fmla="*/ 1034216 w 4840926"/>
              <a:gd name="connsiteY11" fmla="*/ 475 h 6858000"/>
              <a:gd name="connsiteX12" fmla="*/ 0 w 4840926"/>
              <a:gd name="connsiteY12" fmla="*/ 0 h 6858000"/>
              <a:gd name="connsiteX13" fmla="*/ 4840926 w 4840926"/>
              <a:gd name="connsiteY13" fmla="*/ 0 h 6858000"/>
              <a:gd name="connsiteX14" fmla="*/ 4840926 w 4840926"/>
              <a:gd name="connsiteY14" fmla="*/ 6858000 h 6858000"/>
              <a:gd name="connsiteX15" fmla="*/ 4840924 w 4840926"/>
              <a:gd name="connsiteY15" fmla="*/ 6858000 h 6858000"/>
              <a:gd name="connsiteX16" fmla="*/ 4840924 w 4840926"/>
              <a:gd name="connsiteY16" fmla="*/ 6166801 h 6858000"/>
              <a:gd name="connsiteX17" fmla="*/ 3460750 w 4840926"/>
              <a:gd name="connsiteY17" fmla="*/ 6166801 h 6858000"/>
              <a:gd name="connsiteX18" fmla="*/ 3460750 w 4840926"/>
              <a:gd name="connsiteY18" fmla="*/ 6858000 h 6858000"/>
              <a:gd name="connsiteX19" fmla="*/ 0 w 4840926"/>
              <a:gd name="connsiteY19" fmla="*/ 6858000 h 6858000"/>
              <a:gd name="connsiteX20" fmla="*/ 0 w 4840926"/>
              <a:gd name="connsiteY20" fmla="*/ 1728475 h 6858000"/>
              <a:gd name="connsiteX21" fmla="*/ 343016 w 4840926"/>
              <a:gd name="connsiteY21" fmla="*/ 1728475 h 6858000"/>
              <a:gd name="connsiteX22" fmla="*/ 343016 w 4840926"/>
              <a:gd name="connsiteY22" fmla="*/ 2074075 h 6858000"/>
              <a:gd name="connsiteX23" fmla="*/ 688616 w 4840926"/>
              <a:gd name="connsiteY23" fmla="*/ 2074075 h 6858000"/>
              <a:gd name="connsiteX24" fmla="*/ 688616 w 4840926"/>
              <a:gd name="connsiteY24" fmla="*/ 1728475 h 6858000"/>
              <a:gd name="connsiteX25" fmla="*/ 343016 w 4840926"/>
              <a:gd name="connsiteY25" fmla="*/ 1728475 h 6858000"/>
              <a:gd name="connsiteX26" fmla="*/ 343016 w 4840926"/>
              <a:gd name="connsiteY26" fmla="*/ 1382875 h 6858000"/>
              <a:gd name="connsiteX27" fmla="*/ 688616 w 4840926"/>
              <a:gd name="connsiteY27" fmla="*/ 1382875 h 6858000"/>
              <a:gd name="connsiteX28" fmla="*/ 1033620 w 4840926"/>
              <a:gd name="connsiteY28" fmla="*/ 1382875 h 6858000"/>
              <a:gd name="connsiteX29" fmla="*/ 1034216 w 4840926"/>
              <a:gd name="connsiteY29" fmla="*/ 1382875 h 6858000"/>
              <a:gd name="connsiteX30" fmla="*/ 1379220 w 4840926"/>
              <a:gd name="connsiteY30" fmla="*/ 1382875 h 6858000"/>
              <a:gd name="connsiteX31" fmla="*/ 1379220 w 4840926"/>
              <a:gd name="connsiteY31" fmla="*/ 1037275 h 6858000"/>
              <a:gd name="connsiteX32" fmla="*/ 1034216 w 4840926"/>
              <a:gd name="connsiteY32" fmla="*/ 1037275 h 6858000"/>
              <a:gd name="connsiteX33" fmla="*/ 1034216 w 4840926"/>
              <a:gd name="connsiteY33" fmla="*/ 691675 h 6858000"/>
              <a:gd name="connsiteX34" fmla="*/ 688616 w 4840926"/>
              <a:gd name="connsiteY34" fmla="*/ 691675 h 6858000"/>
              <a:gd name="connsiteX35" fmla="*/ 343016 w 4840926"/>
              <a:gd name="connsiteY35" fmla="*/ 691675 h 6858000"/>
              <a:gd name="connsiteX36" fmla="*/ 0 w 4840926"/>
              <a:gd name="connsiteY36" fmla="*/ 6916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40926" h="6858000">
                <a:moveTo>
                  <a:pt x="3108082" y="5816838"/>
                </a:moveTo>
                <a:lnTo>
                  <a:pt x="3108082" y="6162438"/>
                </a:lnTo>
                <a:lnTo>
                  <a:pt x="3453682" y="6162438"/>
                </a:lnTo>
                <a:lnTo>
                  <a:pt x="3453682" y="5816838"/>
                </a:lnTo>
                <a:close/>
                <a:moveTo>
                  <a:pt x="0" y="1037275"/>
                </a:moveTo>
                <a:lnTo>
                  <a:pt x="343016" y="1037275"/>
                </a:lnTo>
                <a:lnTo>
                  <a:pt x="343016" y="1382875"/>
                </a:lnTo>
                <a:lnTo>
                  <a:pt x="0" y="1382875"/>
                </a:lnTo>
                <a:close/>
                <a:moveTo>
                  <a:pt x="688616" y="475"/>
                </a:moveTo>
                <a:lnTo>
                  <a:pt x="688616" y="346075"/>
                </a:lnTo>
                <a:lnTo>
                  <a:pt x="1034216" y="346075"/>
                </a:lnTo>
                <a:lnTo>
                  <a:pt x="1034216" y="475"/>
                </a:lnTo>
                <a:close/>
                <a:moveTo>
                  <a:pt x="0" y="0"/>
                </a:moveTo>
                <a:lnTo>
                  <a:pt x="4840926" y="0"/>
                </a:lnTo>
                <a:lnTo>
                  <a:pt x="4840926" y="6858000"/>
                </a:lnTo>
                <a:lnTo>
                  <a:pt x="4840924" y="6858000"/>
                </a:lnTo>
                <a:lnTo>
                  <a:pt x="4840924" y="6166801"/>
                </a:lnTo>
                <a:lnTo>
                  <a:pt x="3460750" y="6166801"/>
                </a:lnTo>
                <a:lnTo>
                  <a:pt x="3460750" y="6858000"/>
                </a:lnTo>
                <a:lnTo>
                  <a:pt x="0" y="6858000"/>
                </a:lnTo>
                <a:lnTo>
                  <a:pt x="0" y="1728475"/>
                </a:lnTo>
                <a:lnTo>
                  <a:pt x="343016" y="1728475"/>
                </a:lnTo>
                <a:lnTo>
                  <a:pt x="343016" y="2074075"/>
                </a:lnTo>
                <a:lnTo>
                  <a:pt x="688616" y="2074075"/>
                </a:lnTo>
                <a:lnTo>
                  <a:pt x="688616" y="1728475"/>
                </a:lnTo>
                <a:lnTo>
                  <a:pt x="343016" y="1728475"/>
                </a:lnTo>
                <a:lnTo>
                  <a:pt x="343016" y="1382875"/>
                </a:lnTo>
                <a:lnTo>
                  <a:pt x="688616" y="1382875"/>
                </a:lnTo>
                <a:lnTo>
                  <a:pt x="1033620" y="1382875"/>
                </a:lnTo>
                <a:lnTo>
                  <a:pt x="1034216" y="1382875"/>
                </a:lnTo>
                <a:lnTo>
                  <a:pt x="1379220" y="1382875"/>
                </a:lnTo>
                <a:lnTo>
                  <a:pt x="1379220" y="1037275"/>
                </a:lnTo>
                <a:lnTo>
                  <a:pt x="1034216" y="1037275"/>
                </a:lnTo>
                <a:lnTo>
                  <a:pt x="1034216" y="691675"/>
                </a:lnTo>
                <a:lnTo>
                  <a:pt x="688616" y="691675"/>
                </a:lnTo>
                <a:lnTo>
                  <a:pt x="343016" y="691675"/>
                </a:lnTo>
                <a:lnTo>
                  <a:pt x="0" y="691675"/>
                </a:lnTo>
                <a:close/>
              </a:path>
            </a:pathLst>
          </a:custGeom>
          <a:solidFill>
            <a:schemeClr val="bg1">
              <a:lumMod val="95000"/>
            </a:schemeClr>
          </a:solidFill>
        </p:spPr>
        <p:txBody>
          <a:bodyPr wrap="square" lIns="360000" tIns="360000" rIns="360000" bIns="360000">
            <a:noAutofit/>
          </a:bodyPr>
          <a:lstStyle>
            <a:lvl1pPr marL="0" indent="0" algn="ctr">
              <a:buNone/>
              <a:defRPr>
                <a:solidFill>
                  <a:schemeClr val="bg1">
                    <a:lumMod val="65000"/>
                  </a:schemeClr>
                </a:solidFill>
              </a:defRPr>
            </a:lvl1pPr>
          </a:lstStyle>
          <a:p>
            <a:r>
              <a:rPr lang="de-DE" dirty="0"/>
              <a:t>Bild durch Klicken auf Symbol hinzufügen</a:t>
            </a:r>
          </a:p>
        </p:txBody>
      </p:sp>
      <p:sp>
        <p:nvSpPr>
          <p:cNvPr id="4" name="Freihandform: Form 3">
            <a:extLst>
              <a:ext uri="{FF2B5EF4-FFF2-40B4-BE49-F238E27FC236}">
                <a16:creationId xmlns:a16="http://schemas.microsoft.com/office/drawing/2014/main" id="{5BD2CE40-A104-1DF6-AF90-A1BCC468A490}"/>
              </a:ext>
            </a:extLst>
          </p:cNvPr>
          <p:cNvSpPr/>
          <p:nvPr userDrawn="1"/>
        </p:nvSpPr>
        <p:spPr>
          <a:xfrm flipH="1">
            <a:off x="1" y="0"/>
            <a:ext cx="12191997" cy="6858001"/>
          </a:xfrm>
          <a:custGeom>
            <a:avLst/>
            <a:gdLst>
              <a:gd name="connsiteX0" fmla="*/ 0 w 12191997"/>
              <a:gd name="connsiteY0" fmla="*/ 6166801 h 6858001"/>
              <a:gd name="connsiteX1" fmla="*/ 1380174 w 12191997"/>
              <a:gd name="connsiteY1" fmla="*/ 6166801 h 6858001"/>
              <a:gd name="connsiteX2" fmla="*/ 1380174 w 12191997"/>
              <a:gd name="connsiteY2" fmla="*/ 6858001 h 6858001"/>
              <a:gd name="connsiteX3" fmla="*/ 0 w 12191997"/>
              <a:gd name="connsiteY3" fmla="*/ 6858001 h 6858001"/>
              <a:gd name="connsiteX4" fmla="*/ 1387242 w 12191997"/>
              <a:gd name="connsiteY4" fmla="*/ 5816838 h 6858001"/>
              <a:gd name="connsiteX5" fmla="*/ 1732842 w 12191997"/>
              <a:gd name="connsiteY5" fmla="*/ 5816838 h 6858001"/>
              <a:gd name="connsiteX6" fmla="*/ 1732842 w 12191997"/>
              <a:gd name="connsiteY6" fmla="*/ 6162438 h 6858001"/>
              <a:gd name="connsiteX7" fmla="*/ 1387242 w 12191997"/>
              <a:gd name="connsiteY7" fmla="*/ 6162438 h 6858001"/>
              <a:gd name="connsiteX8" fmla="*/ 4152308 w 12191997"/>
              <a:gd name="connsiteY8" fmla="*/ 1728475 h 6858001"/>
              <a:gd name="connsiteX9" fmla="*/ 4497908 w 12191997"/>
              <a:gd name="connsiteY9" fmla="*/ 1728475 h 6858001"/>
              <a:gd name="connsiteX10" fmla="*/ 4497908 w 12191997"/>
              <a:gd name="connsiteY10" fmla="*/ 2074075 h 6858001"/>
              <a:gd name="connsiteX11" fmla="*/ 4152308 w 12191997"/>
              <a:gd name="connsiteY11" fmla="*/ 2074075 h 6858001"/>
              <a:gd name="connsiteX12" fmla="*/ 3806708 w 12191997"/>
              <a:gd name="connsiteY12" fmla="*/ 475 h 6858001"/>
              <a:gd name="connsiteX13" fmla="*/ 4152308 w 12191997"/>
              <a:gd name="connsiteY13" fmla="*/ 475 h 6858001"/>
              <a:gd name="connsiteX14" fmla="*/ 4152308 w 12191997"/>
              <a:gd name="connsiteY14" fmla="*/ 346075 h 6858001"/>
              <a:gd name="connsiteX15" fmla="*/ 3806708 w 12191997"/>
              <a:gd name="connsiteY15" fmla="*/ 346075 h 6858001"/>
              <a:gd name="connsiteX16" fmla="*/ 4840924 w 12191997"/>
              <a:gd name="connsiteY16" fmla="*/ 0 h 6858001"/>
              <a:gd name="connsiteX17" fmla="*/ 12191997 w 12191997"/>
              <a:gd name="connsiteY17" fmla="*/ 0 h 6858001"/>
              <a:gd name="connsiteX18" fmla="*/ 12191997 w 12191997"/>
              <a:gd name="connsiteY18" fmla="*/ 6858000 h 6858001"/>
              <a:gd name="connsiteX19" fmla="*/ 4840924 w 12191997"/>
              <a:gd name="connsiteY19" fmla="*/ 6858000 h 6858001"/>
              <a:gd name="connsiteX20" fmla="*/ 4840924 w 12191997"/>
              <a:gd name="connsiteY20" fmla="*/ 1728475 h 6858001"/>
              <a:gd name="connsiteX21" fmla="*/ 4497908 w 12191997"/>
              <a:gd name="connsiteY21" fmla="*/ 1728475 h 6858001"/>
              <a:gd name="connsiteX22" fmla="*/ 4497908 w 12191997"/>
              <a:gd name="connsiteY22" fmla="*/ 1382875 h 6858001"/>
              <a:gd name="connsiteX23" fmla="*/ 4840924 w 12191997"/>
              <a:gd name="connsiteY23" fmla="*/ 1382875 h 6858001"/>
              <a:gd name="connsiteX24" fmla="*/ 4840924 w 12191997"/>
              <a:gd name="connsiteY24" fmla="*/ 1037275 h 6858001"/>
              <a:gd name="connsiteX25" fmla="*/ 4497908 w 12191997"/>
              <a:gd name="connsiteY25" fmla="*/ 1037275 h 6858001"/>
              <a:gd name="connsiteX26" fmla="*/ 4497908 w 12191997"/>
              <a:gd name="connsiteY26" fmla="*/ 1382875 h 6858001"/>
              <a:gd name="connsiteX27" fmla="*/ 4152308 w 12191997"/>
              <a:gd name="connsiteY27" fmla="*/ 1382875 h 6858001"/>
              <a:gd name="connsiteX28" fmla="*/ 3807304 w 12191997"/>
              <a:gd name="connsiteY28" fmla="*/ 1382875 h 6858001"/>
              <a:gd name="connsiteX29" fmla="*/ 3806708 w 12191997"/>
              <a:gd name="connsiteY29" fmla="*/ 1382875 h 6858001"/>
              <a:gd name="connsiteX30" fmla="*/ 3461704 w 12191997"/>
              <a:gd name="connsiteY30" fmla="*/ 1382875 h 6858001"/>
              <a:gd name="connsiteX31" fmla="*/ 3461704 w 12191997"/>
              <a:gd name="connsiteY31" fmla="*/ 1037275 h 6858001"/>
              <a:gd name="connsiteX32" fmla="*/ 3806708 w 12191997"/>
              <a:gd name="connsiteY32" fmla="*/ 1037275 h 6858001"/>
              <a:gd name="connsiteX33" fmla="*/ 3806708 w 12191997"/>
              <a:gd name="connsiteY33" fmla="*/ 691675 h 6858001"/>
              <a:gd name="connsiteX34" fmla="*/ 4152308 w 12191997"/>
              <a:gd name="connsiteY34" fmla="*/ 691675 h 6858001"/>
              <a:gd name="connsiteX35" fmla="*/ 4497908 w 12191997"/>
              <a:gd name="connsiteY35" fmla="*/ 691675 h 6858001"/>
              <a:gd name="connsiteX36" fmla="*/ 4840924 w 12191997"/>
              <a:gd name="connsiteY36" fmla="*/ 691675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191997" h="6858001">
                <a:moveTo>
                  <a:pt x="0" y="6166801"/>
                </a:moveTo>
                <a:lnTo>
                  <a:pt x="1380174" y="6166801"/>
                </a:lnTo>
                <a:lnTo>
                  <a:pt x="1380174" y="6858001"/>
                </a:lnTo>
                <a:lnTo>
                  <a:pt x="0" y="6858001"/>
                </a:lnTo>
                <a:close/>
                <a:moveTo>
                  <a:pt x="1387242" y="5816838"/>
                </a:moveTo>
                <a:lnTo>
                  <a:pt x="1732842" y="5816838"/>
                </a:lnTo>
                <a:lnTo>
                  <a:pt x="1732842" y="6162438"/>
                </a:lnTo>
                <a:lnTo>
                  <a:pt x="1387242" y="6162438"/>
                </a:lnTo>
                <a:close/>
                <a:moveTo>
                  <a:pt x="4152308" y="1728475"/>
                </a:moveTo>
                <a:lnTo>
                  <a:pt x="4497908" y="1728475"/>
                </a:lnTo>
                <a:lnTo>
                  <a:pt x="4497908" y="2074075"/>
                </a:lnTo>
                <a:lnTo>
                  <a:pt x="4152308" y="2074075"/>
                </a:lnTo>
                <a:close/>
                <a:moveTo>
                  <a:pt x="3806708" y="475"/>
                </a:moveTo>
                <a:lnTo>
                  <a:pt x="4152308" y="475"/>
                </a:lnTo>
                <a:lnTo>
                  <a:pt x="4152308" y="346075"/>
                </a:lnTo>
                <a:lnTo>
                  <a:pt x="3806708" y="346075"/>
                </a:lnTo>
                <a:close/>
                <a:moveTo>
                  <a:pt x="4840924" y="0"/>
                </a:moveTo>
                <a:lnTo>
                  <a:pt x="12191997" y="0"/>
                </a:lnTo>
                <a:lnTo>
                  <a:pt x="12191997" y="6858000"/>
                </a:lnTo>
                <a:lnTo>
                  <a:pt x="4840924" y="6858000"/>
                </a:lnTo>
                <a:lnTo>
                  <a:pt x="4840924" y="1728475"/>
                </a:lnTo>
                <a:lnTo>
                  <a:pt x="4497908" y="1728475"/>
                </a:lnTo>
                <a:lnTo>
                  <a:pt x="4497908" y="1382875"/>
                </a:lnTo>
                <a:lnTo>
                  <a:pt x="4840924" y="1382875"/>
                </a:lnTo>
                <a:lnTo>
                  <a:pt x="4840924" y="1037275"/>
                </a:lnTo>
                <a:lnTo>
                  <a:pt x="4497908" y="1037275"/>
                </a:lnTo>
                <a:lnTo>
                  <a:pt x="4497908" y="1382875"/>
                </a:lnTo>
                <a:lnTo>
                  <a:pt x="4152308" y="1382875"/>
                </a:lnTo>
                <a:lnTo>
                  <a:pt x="3807304" y="1382875"/>
                </a:lnTo>
                <a:lnTo>
                  <a:pt x="3806708" y="1382875"/>
                </a:lnTo>
                <a:lnTo>
                  <a:pt x="3461704" y="1382875"/>
                </a:lnTo>
                <a:lnTo>
                  <a:pt x="3461704" y="1037275"/>
                </a:lnTo>
                <a:lnTo>
                  <a:pt x="3806708" y="1037275"/>
                </a:lnTo>
                <a:lnTo>
                  <a:pt x="3806708" y="691675"/>
                </a:lnTo>
                <a:lnTo>
                  <a:pt x="4152308" y="691675"/>
                </a:lnTo>
                <a:lnTo>
                  <a:pt x="4497908" y="691675"/>
                </a:lnTo>
                <a:lnTo>
                  <a:pt x="4840924" y="691675"/>
                </a:lnTo>
                <a:close/>
              </a:path>
            </a:pathLst>
          </a:custGeom>
          <a:solidFill>
            <a:schemeClr val="accent5"/>
          </a:solidFill>
        </p:spPr>
        <p:txBody>
          <a:bodyPr wrap="square">
            <a:noAutofit/>
          </a:bodyPr>
          <a:lstStyle/>
          <a:p>
            <a:endParaRPr lang="de-DE" noProof="0" dirty="0"/>
          </a:p>
        </p:txBody>
      </p:sp>
      <p:sp>
        <p:nvSpPr>
          <p:cNvPr id="2" name="Titel 1">
            <a:extLst>
              <a:ext uri="{FF2B5EF4-FFF2-40B4-BE49-F238E27FC236}">
                <a16:creationId xmlns:a16="http://schemas.microsoft.com/office/drawing/2014/main" id="{1F6E8366-36BA-83DA-D416-BEE2B9401933}"/>
              </a:ext>
            </a:extLst>
          </p:cNvPr>
          <p:cNvSpPr>
            <a:spLocks noGrp="1"/>
          </p:cNvSpPr>
          <p:nvPr>
            <p:ph type="ctrTitle" hasCustomPrompt="1"/>
          </p:nvPr>
        </p:nvSpPr>
        <p:spPr>
          <a:xfrm>
            <a:off x="695963" y="539190"/>
            <a:ext cx="5963599" cy="3323987"/>
          </a:xfrm>
        </p:spPr>
        <p:txBody>
          <a:bodyPr vert="horz" anchor="t"/>
          <a:lstStyle>
            <a:lvl1pPr algn="l">
              <a:lnSpc>
                <a:spcPct val="90000"/>
              </a:lnSpc>
              <a:defRPr sz="8000"/>
            </a:lvl1pPr>
          </a:lstStyle>
          <a:p>
            <a:r>
              <a:rPr lang="de-DE"/>
              <a:t>Überschrift, 80pt, Dreizeilig</a:t>
            </a:r>
          </a:p>
        </p:txBody>
      </p:sp>
      <p:grpSp>
        <p:nvGrpSpPr>
          <p:cNvPr id="12" name="Gruppieren 11">
            <a:extLst>
              <a:ext uri="{FF2B5EF4-FFF2-40B4-BE49-F238E27FC236}">
                <a16:creationId xmlns:a16="http://schemas.microsoft.com/office/drawing/2014/main" id="{B5666100-C848-2B64-3B91-E9F2E4C7C22D}"/>
              </a:ext>
            </a:extLst>
          </p:cNvPr>
          <p:cNvGrpSpPr>
            <a:grpSpLocks/>
          </p:cNvGrpSpPr>
          <p:nvPr userDrawn="1"/>
        </p:nvGrpSpPr>
        <p:grpSpPr>
          <a:xfrm>
            <a:off x="695325" y="5761004"/>
            <a:ext cx="2893047" cy="404846"/>
            <a:chOff x="12619050" y="1762052"/>
            <a:chExt cx="6371004" cy="891542"/>
          </a:xfrm>
        </p:grpSpPr>
        <p:sp>
          <p:nvSpPr>
            <p:cNvPr id="13" name="object 26">
              <a:extLst>
                <a:ext uri="{FF2B5EF4-FFF2-40B4-BE49-F238E27FC236}">
                  <a16:creationId xmlns:a16="http://schemas.microsoft.com/office/drawing/2014/main" id="{4E1A22AC-1EC2-1593-9409-60760B7767AC}"/>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14" name="object 27">
              <a:extLst>
                <a:ext uri="{FF2B5EF4-FFF2-40B4-BE49-F238E27FC236}">
                  <a16:creationId xmlns:a16="http://schemas.microsoft.com/office/drawing/2014/main" id="{62AE6805-B2FC-50DF-5A74-D9AAB82ACE10}"/>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5" name="object 28">
              <a:extLst>
                <a:ext uri="{FF2B5EF4-FFF2-40B4-BE49-F238E27FC236}">
                  <a16:creationId xmlns:a16="http://schemas.microsoft.com/office/drawing/2014/main" id="{D1E300F6-83EE-74C8-C81B-C9E09BF89627}"/>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6" name="object 29">
              <a:extLst>
                <a:ext uri="{FF2B5EF4-FFF2-40B4-BE49-F238E27FC236}">
                  <a16:creationId xmlns:a16="http://schemas.microsoft.com/office/drawing/2014/main" id="{C6FEB328-34D9-3B43-A98D-FBE37FCF14B8}"/>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7" name="object 30">
              <a:extLst>
                <a:ext uri="{FF2B5EF4-FFF2-40B4-BE49-F238E27FC236}">
                  <a16:creationId xmlns:a16="http://schemas.microsoft.com/office/drawing/2014/main" id="{7C462378-E2C6-A11A-513E-79C91E073055}"/>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8" name="object 31">
              <a:extLst>
                <a:ext uri="{FF2B5EF4-FFF2-40B4-BE49-F238E27FC236}">
                  <a16:creationId xmlns:a16="http://schemas.microsoft.com/office/drawing/2014/main" id="{00F62B97-A58F-7BD3-BA42-C4EF20779C2D}"/>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9" name="object 32">
              <a:extLst>
                <a:ext uri="{FF2B5EF4-FFF2-40B4-BE49-F238E27FC236}">
                  <a16:creationId xmlns:a16="http://schemas.microsoft.com/office/drawing/2014/main" id="{D5A4A490-2396-F97B-DD8F-92369DBA1A7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21" name="Textplatzhalter 20">
            <a:extLst>
              <a:ext uri="{FF2B5EF4-FFF2-40B4-BE49-F238E27FC236}">
                <a16:creationId xmlns:a16="http://schemas.microsoft.com/office/drawing/2014/main" id="{CEE0A372-FA51-89A0-36DC-C62733613D46}"/>
              </a:ext>
            </a:extLst>
          </p:cNvPr>
          <p:cNvSpPr>
            <a:spLocks noGrp="1"/>
          </p:cNvSpPr>
          <p:nvPr>
            <p:ph type="body" sz="quarter" idx="11" hasCustomPrompt="1"/>
          </p:nvPr>
        </p:nvSpPr>
        <p:spPr>
          <a:xfrm>
            <a:off x="695325" y="4550177"/>
            <a:ext cx="5964237" cy="492443"/>
          </a:xfrm>
        </p:spPr>
        <p:txBody>
          <a:bodyPr>
            <a:spAutoFit/>
          </a:bodyPr>
          <a:lstStyle>
            <a:lvl1pPr marL="0" indent="0">
              <a:lnSpc>
                <a:spcPct val="100000"/>
              </a:lnSpc>
              <a:buNone/>
              <a:defRPr sz="3200"/>
            </a:lvl1pPr>
            <a:lvl2pPr>
              <a:defRPr sz="3200"/>
            </a:lvl2pPr>
            <a:lvl3pPr>
              <a:defRPr sz="3200"/>
            </a:lvl3pPr>
            <a:lvl4pPr>
              <a:defRPr sz="3200"/>
            </a:lvl4pPr>
            <a:lvl5pPr>
              <a:defRPr sz="3200"/>
            </a:lvl5pPr>
          </a:lstStyle>
          <a:p>
            <a:pPr lvl="0"/>
            <a:r>
              <a:rPr lang="de-DE"/>
              <a:t>Unterüberschrift, 32pt</a:t>
            </a:r>
          </a:p>
        </p:txBody>
      </p:sp>
    </p:spTree>
    <p:extLst>
      <p:ext uri="{BB962C8B-B14F-4D97-AF65-F5344CB8AC3E}">
        <p14:creationId xmlns:p14="http://schemas.microsoft.com/office/powerpoint/2010/main" val="179348291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Titelfolie 3 Insight Blue">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449FA2C-155F-148A-CBF0-C443F00EF34D}"/>
              </a:ext>
            </a:extLst>
          </p:cNvPr>
          <p:cNvGraphicFramePr>
            <a:graphicFrameLocks noChangeAspect="1"/>
          </p:cNvGraphicFramePr>
          <p:nvPr userDrawn="1">
            <p:custDataLst>
              <p:tags r:id="rId1"/>
            </p:custDataLst>
            <p:extLst>
              <p:ext uri="{D42A27DB-BD31-4B8C-83A1-F6EECF244321}">
                <p14:modId xmlns:p14="http://schemas.microsoft.com/office/powerpoint/2010/main" val="27357918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449FA2C-155F-148A-CBF0-C443F00EF3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reihandform: Form 4">
            <a:extLst>
              <a:ext uri="{FF2B5EF4-FFF2-40B4-BE49-F238E27FC236}">
                <a16:creationId xmlns:a16="http://schemas.microsoft.com/office/drawing/2014/main" id="{0FF7B29B-8322-7930-84F9-8DBA6283688E}"/>
              </a:ext>
            </a:extLst>
          </p:cNvPr>
          <p:cNvSpPr/>
          <p:nvPr userDrawn="1"/>
        </p:nvSpPr>
        <p:spPr>
          <a:xfrm>
            <a:off x="0" y="0"/>
            <a:ext cx="12192000" cy="6858000"/>
          </a:xfrm>
          <a:custGeom>
            <a:avLst/>
            <a:gdLst>
              <a:gd name="connsiteX0" fmla="*/ 8736000 w 12192000"/>
              <a:gd name="connsiteY0" fmla="*/ 6165850 h 6858000"/>
              <a:gd name="connsiteX1" fmla="*/ 9421792 w 12192000"/>
              <a:gd name="connsiteY1" fmla="*/ 6165850 h 6858000"/>
              <a:gd name="connsiteX2" fmla="*/ 9421792 w 12192000"/>
              <a:gd name="connsiteY2" fmla="*/ 6858000 h 6858000"/>
              <a:gd name="connsiteX3" fmla="*/ 8736000 w 12192000"/>
              <a:gd name="connsiteY3" fmla="*/ 6858000 h 6858000"/>
              <a:gd name="connsiteX4" fmla="*/ 7349772 w 12192000"/>
              <a:gd name="connsiteY4" fmla="*/ 4845050 h 6858000"/>
              <a:gd name="connsiteX5" fmla="*/ 7349772 w 12192000"/>
              <a:gd name="connsiteY5" fmla="*/ 6165850 h 6858000"/>
              <a:gd name="connsiteX6" fmla="*/ 8040972 w 12192000"/>
              <a:gd name="connsiteY6" fmla="*/ 6165850 h 6858000"/>
              <a:gd name="connsiteX7" fmla="*/ 8040972 w 12192000"/>
              <a:gd name="connsiteY7" fmla="*/ 4845050 h 6858000"/>
              <a:gd name="connsiteX8" fmla="*/ 0 w 12192000"/>
              <a:gd name="connsiteY8" fmla="*/ 0 h 6858000"/>
              <a:gd name="connsiteX9" fmla="*/ 12192000 w 12192000"/>
              <a:gd name="connsiteY9" fmla="*/ 0 h 6858000"/>
              <a:gd name="connsiteX10" fmla="*/ 12192000 w 12192000"/>
              <a:gd name="connsiteY10" fmla="*/ 2768600 h 6858000"/>
              <a:gd name="connsiteX11" fmla="*/ 9421792 w 12192000"/>
              <a:gd name="connsiteY11" fmla="*/ 2768600 h 6858000"/>
              <a:gd name="connsiteX12" fmla="*/ 9421792 w 12192000"/>
              <a:gd name="connsiteY12" fmla="*/ 5473700 h 6858000"/>
              <a:gd name="connsiteX13" fmla="*/ 8736000 w 12192000"/>
              <a:gd name="connsiteY13" fmla="*/ 5473700 h 6858000"/>
              <a:gd name="connsiteX14" fmla="*/ 8736000 w 12192000"/>
              <a:gd name="connsiteY14" fmla="*/ 6165850 h 6858000"/>
              <a:gd name="connsiteX15" fmla="*/ 8044800 w 12192000"/>
              <a:gd name="connsiteY15" fmla="*/ 6165850 h 6858000"/>
              <a:gd name="connsiteX16" fmla="*/ 8044800 w 12192000"/>
              <a:gd name="connsiteY16" fmla="*/ 6858000 h 6858000"/>
              <a:gd name="connsiteX17" fmla="*/ 0 w 12192000"/>
              <a:gd name="connsiteY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6858000">
                <a:moveTo>
                  <a:pt x="8736000" y="6165850"/>
                </a:moveTo>
                <a:lnTo>
                  <a:pt x="9421792" y="6165850"/>
                </a:lnTo>
                <a:lnTo>
                  <a:pt x="9421792" y="6858000"/>
                </a:lnTo>
                <a:lnTo>
                  <a:pt x="8736000" y="6858000"/>
                </a:lnTo>
                <a:close/>
                <a:moveTo>
                  <a:pt x="7349772" y="4845050"/>
                </a:moveTo>
                <a:lnTo>
                  <a:pt x="7349772" y="6165850"/>
                </a:lnTo>
                <a:lnTo>
                  <a:pt x="8040972" y="6165850"/>
                </a:lnTo>
                <a:lnTo>
                  <a:pt x="8040972" y="4845050"/>
                </a:lnTo>
                <a:close/>
                <a:moveTo>
                  <a:pt x="0" y="0"/>
                </a:moveTo>
                <a:lnTo>
                  <a:pt x="12192000" y="0"/>
                </a:lnTo>
                <a:lnTo>
                  <a:pt x="12192000" y="2768600"/>
                </a:lnTo>
                <a:lnTo>
                  <a:pt x="9421792" y="2768600"/>
                </a:lnTo>
                <a:lnTo>
                  <a:pt x="9421792" y="5473700"/>
                </a:lnTo>
                <a:lnTo>
                  <a:pt x="8736000" y="5473700"/>
                </a:lnTo>
                <a:lnTo>
                  <a:pt x="8736000" y="6165850"/>
                </a:lnTo>
                <a:lnTo>
                  <a:pt x="8044800" y="6165850"/>
                </a:lnTo>
                <a:lnTo>
                  <a:pt x="8044800" y="6858000"/>
                </a:lnTo>
                <a:lnTo>
                  <a:pt x="0" y="6858000"/>
                </a:lnTo>
                <a:close/>
              </a:path>
            </a:pathLst>
          </a:custGeom>
          <a:solidFill>
            <a:srgbClr val="5D9F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grpSp>
        <p:nvGrpSpPr>
          <p:cNvPr id="12" name="Gruppieren 11">
            <a:extLst>
              <a:ext uri="{FF2B5EF4-FFF2-40B4-BE49-F238E27FC236}">
                <a16:creationId xmlns:a16="http://schemas.microsoft.com/office/drawing/2014/main" id="{B5666100-C848-2B64-3B91-E9F2E4C7C22D}"/>
              </a:ext>
            </a:extLst>
          </p:cNvPr>
          <p:cNvGrpSpPr>
            <a:grpSpLocks/>
          </p:cNvGrpSpPr>
          <p:nvPr userDrawn="1"/>
        </p:nvGrpSpPr>
        <p:grpSpPr>
          <a:xfrm>
            <a:off x="8603625" y="692150"/>
            <a:ext cx="2893047" cy="404846"/>
            <a:chOff x="12619050" y="1762052"/>
            <a:chExt cx="6371004" cy="891542"/>
          </a:xfrm>
        </p:grpSpPr>
        <p:sp>
          <p:nvSpPr>
            <p:cNvPr id="13" name="object 26">
              <a:extLst>
                <a:ext uri="{FF2B5EF4-FFF2-40B4-BE49-F238E27FC236}">
                  <a16:creationId xmlns:a16="http://schemas.microsoft.com/office/drawing/2014/main" id="{4E1A22AC-1EC2-1593-9409-60760B7767AC}"/>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14" name="object 27">
              <a:extLst>
                <a:ext uri="{FF2B5EF4-FFF2-40B4-BE49-F238E27FC236}">
                  <a16:creationId xmlns:a16="http://schemas.microsoft.com/office/drawing/2014/main" id="{62AE6805-B2FC-50DF-5A74-D9AAB82ACE10}"/>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5" name="object 28">
              <a:extLst>
                <a:ext uri="{FF2B5EF4-FFF2-40B4-BE49-F238E27FC236}">
                  <a16:creationId xmlns:a16="http://schemas.microsoft.com/office/drawing/2014/main" id="{D1E300F6-83EE-74C8-C81B-C9E09BF89627}"/>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6" name="object 29">
              <a:extLst>
                <a:ext uri="{FF2B5EF4-FFF2-40B4-BE49-F238E27FC236}">
                  <a16:creationId xmlns:a16="http://schemas.microsoft.com/office/drawing/2014/main" id="{C6FEB328-34D9-3B43-A98D-FBE37FCF14B8}"/>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7" name="object 30">
              <a:extLst>
                <a:ext uri="{FF2B5EF4-FFF2-40B4-BE49-F238E27FC236}">
                  <a16:creationId xmlns:a16="http://schemas.microsoft.com/office/drawing/2014/main" id="{7C462378-E2C6-A11A-513E-79C91E073055}"/>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8" name="object 31">
              <a:extLst>
                <a:ext uri="{FF2B5EF4-FFF2-40B4-BE49-F238E27FC236}">
                  <a16:creationId xmlns:a16="http://schemas.microsoft.com/office/drawing/2014/main" id="{00F62B97-A58F-7BD3-BA42-C4EF20779C2D}"/>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9" name="object 32">
              <a:extLst>
                <a:ext uri="{FF2B5EF4-FFF2-40B4-BE49-F238E27FC236}">
                  <a16:creationId xmlns:a16="http://schemas.microsoft.com/office/drawing/2014/main" id="{D5A4A490-2396-F97B-DD8F-92369DBA1A7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0" name="Bildplatzhalter 9">
            <a:extLst>
              <a:ext uri="{FF2B5EF4-FFF2-40B4-BE49-F238E27FC236}">
                <a16:creationId xmlns:a16="http://schemas.microsoft.com/office/drawing/2014/main" id="{63349384-6141-CAD9-B328-1BF91B6C11F1}"/>
              </a:ext>
            </a:extLst>
          </p:cNvPr>
          <p:cNvSpPr>
            <a:spLocks noGrp="1"/>
          </p:cNvSpPr>
          <p:nvPr>
            <p:ph type="pic" sz="quarter" idx="10"/>
          </p:nvPr>
        </p:nvSpPr>
        <p:spPr>
          <a:xfrm>
            <a:off x="7234238" y="2768601"/>
            <a:ext cx="4957762" cy="4089401"/>
          </a:xfrm>
          <a:custGeom>
            <a:avLst/>
            <a:gdLst>
              <a:gd name="connsiteX0" fmla="*/ 115534 w 4957762"/>
              <a:gd name="connsiteY0" fmla="*/ 2076450 h 4089401"/>
              <a:gd name="connsiteX1" fmla="*/ 806734 w 4957762"/>
              <a:gd name="connsiteY1" fmla="*/ 2076450 h 4089401"/>
              <a:gd name="connsiteX2" fmla="*/ 806734 w 4957762"/>
              <a:gd name="connsiteY2" fmla="*/ 3397250 h 4089401"/>
              <a:gd name="connsiteX3" fmla="*/ 115534 w 4957762"/>
              <a:gd name="connsiteY3" fmla="*/ 3397250 h 4089401"/>
              <a:gd name="connsiteX4" fmla="*/ 2187554 w 4957762"/>
              <a:gd name="connsiteY4" fmla="*/ 0 h 4089401"/>
              <a:gd name="connsiteX5" fmla="*/ 4957762 w 4957762"/>
              <a:gd name="connsiteY5" fmla="*/ 0 h 4089401"/>
              <a:gd name="connsiteX6" fmla="*/ 4957762 w 4957762"/>
              <a:gd name="connsiteY6" fmla="*/ 4089401 h 4089401"/>
              <a:gd name="connsiteX7" fmla="*/ 0 w 4957762"/>
              <a:gd name="connsiteY7" fmla="*/ 4089401 h 4089401"/>
              <a:gd name="connsiteX8" fmla="*/ 0 w 4957762"/>
              <a:gd name="connsiteY8" fmla="*/ 4089400 h 4089401"/>
              <a:gd name="connsiteX9" fmla="*/ 810562 w 4957762"/>
              <a:gd name="connsiteY9" fmla="*/ 4089400 h 4089401"/>
              <a:gd name="connsiteX10" fmla="*/ 810562 w 4957762"/>
              <a:gd name="connsiteY10" fmla="*/ 3397250 h 4089401"/>
              <a:gd name="connsiteX11" fmla="*/ 1501762 w 4957762"/>
              <a:gd name="connsiteY11" fmla="*/ 3397250 h 4089401"/>
              <a:gd name="connsiteX12" fmla="*/ 1501762 w 4957762"/>
              <a:gd name="connsiteY12" fmla="*/ 4089400 h 4089401"/>
              <a:gd name="connsiteX13" fmla="*/ 2187554 w 4957762"/>
              <a:gd name="connsiteY13" fmla="*/ 4089400 h 4089401"/>
              <a:gd name="connsiteX14" fmla="*/ 2187554 w 4957762"/>
              <a:gd name="connsiteY14" fmla="*/ 3397250 h 4089401"/>
              <a:gd name="connsiteX15" fmla="*/ 1501762 w 4957762"/>
              <a:gd name="connsiteY15" fmla="*/ 3397250 h 4089401"/>
              <a:gd name="connsiteX16" fmla="*/ 1501762 w 4957762"/>
              <a:gd name="connsiteY16" fmla="*/ 2705100 h 4089401"/>
              <a:gd name="connsiteX17" fmla="*/ 2187554 w 4957762"/>
              <a:gd name="connsiteY17" fmla="*/ 2705100 h 408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57762" h="4089401">
                <a:moveTo>
                  <a:pt x="115534" y="2076450"/>
                </a:moveTo>
                <a:lnTo>
                  <a:pt x="806734" y="2076450"/>
                </a:lnTo>
                <a:lnTo>
                  <a:pt x="806734" y="3397250"/>
                </a:lnTo>
                <a:lnTo>
                  <a:pt x="115534" y="3397250"/>
                </a:lnTo>
                <a:close/>
                <a:moveTo>
                  <a:pt x="2187554" y="0"/>
                </a:moveTo>
                <a:lnTo>
                  <a:pt x="4957762" y="0"/>
                </a:lnTo>
                <a:lnTo>
                  <a:pt x="4957762" y="4089401"/>
                </a:lnTo>
                <a:lnTo>
                  <a:pt x="0" y="4089401"/>
                </a:lnTo>
                <a:lnTo>
                  <a:pt x="0" y="4089400"/>
                </a:lnTo>
                <a:lnTo>
                  <a:pt x="810562" y="4089400"/>
                </a:lnTo>
                <a:lnTo>
                  <a:pt x="810562" y="3397250"/>
                </a:lnTo>
                <a:lnTo>
                  <a:pt x="1501762" y="3397250"/>
                </a:lnTo>
                <a:lnTo>
                  <a:pt x="1501762" y="4089400"/>
                </a:lnTo>
                <a:lnTo>
                  <a:pt x="2187554" y="4089400"/>
                </a:lnTo>
                <a:lnTo>
                  <a:pt x="2187554" y="3397250"/>
                </a:lnTo>
                <a:lnTo>
                  <a:pt x="1501762" y="3397250"/>
                </a:lnTo>
                <a:lnTo>
                  <a:pt x="1501762" y="2705100"/>
                </a:lnTo>
                <a:lnTo>
                  <a:pt x="2187554" y="2705100"/>
                </a:lnTo>
                <a:close/>
              </a:path>
            </a:pathLst>
          </a:custGeom>
          <a:solidFill>
            <a:schemeClr val="bg1">
              <a:lumMod val="95000"/>
            </a:schemeClr>
          </a:solidFill>
        </p:spPr>
        <p:txBody>
          <a:bodyPr wrap="square" lIns="360000" tIns="360000" rIns="360000" bIns="360000">
            <a:noAutofit/>
          </a:bodyPr>
          <a:lstStyle>
            <a:lvl1pPr marL="0" indent="0" algn="r">
              <a:buNone/>
              <a:defRPr>
                <a:solidFill>
                  <a:schemeClr val="bg1">
                    <a:lumMod val="65000"/>
                  </a:schemeClr>
                </a:solidFill>
              </a:defRPr>
            </a:lvl1pPr>
          </a:lstStyle>
          <a:p>
            <a:r>
              <a:rPr lang="de-DE" dirty="0"/>
              <a:t>Bild durch Klicken auf Symbol hinzufügen</a:t>
            </a:r>
          </a:p>
        </p:txBody>
      </p:sp>
      <p:sp>
        <p:nvSpPr>
          <p:cNvPr id="20" name="Textplatzhalter 19">
            <a:extLst>
              <a:ext uri="{FF2B5EF4-FFF2-40B4-BE49-F238E27FC236}">
                <a16:creationId xmlns:a16="http://schemas.microsoft.com/office/drawing/2014/main" id="{5B5A4A56-A296-3C1D-E684-69993BBC923B}"/>
              </a:ext>
            </a:extLst>
          </p:cNvPr>
          <p:cNvSpPr>
            <a:spLocks noGrp="1"/>
          </p:cNvSpPr>
          <p:nvPr>
            <p:ph type="body" sz="quarter" idx="11" hasCustomPrompt="1"/>
          </p:nvPr>
        </p:nvSpPr>
        <p:spPr>
          <a:xfrm>
            <a:off x="695325" y="4548322"/>
            <a:ext cx="5912575" cy="492443"/>
          </a:xfrm>
        </p:spPr>
        <p:txBody>
          <a:bodyPr>
            <a:spAutoFit/>
          </a:bodyPr>
          <a:lstStyle>
            <a:lvl1pPr marL="0" indent="0">
              <a:buNone/>
              <a:defRPr sz="3200"/>
            </a:lvl1pPr>
            <a:lvl2pPr>
              <a:defRPr sz="3200"/>
            </a:lvl2pPr>
            <a:lvl3pPr>
              <a:defRPr sz="3200"/>
            </a:lvl3pPr>
            <a:lvl4pPr>
              <a:defRPr sz="3200"/>
            </a:lvl4pPr>
            <a:lvl5pPr>
              <a:defRPr sz="3200"/>
            </a:lvl5pPr>
          </a:lstStyle>
          <a:p>
            <a:pPr lvl="0"/>
            <a:r>
              <a:rPr lang="de-DE"/>
              <a:t>Unterüberschrift, 32pt</a:t>
            </a:r>
          </a:p>
        </p:txBody>
      </p:sp>
      <p:sp>
        <p:nvSpPr>
          <p:cNvPr id="23" name="Textplatzhalter 22">
            <a:extLst>
              <a:ext uri="{FF2B5EF4-FFF2-40B4-BE49-F238E27FC236}">
                <a16:creationId xmlns:a16="http://schemas.microsoft.com/office/drawing/2014/main" id="{ACD9871A-DCB6-7F2A-3346-AB8F292D10E6}"/>
              </a:ext>
            </a:extLst>
          </p:cNvPr>
          <p:cNvSpPr>
            <a:spLocks noGrp="1"/>
          </p:cNvSpPr>
          <p:nvPr>
            <p:ph type="body" sz="quarter" idx="12" hasCustomPrompt="1"/>
          </p:nvPr>
        </p:nvSpPr>
        <p:spPr>
          <a:xfrm>
            <a:off x="695326" y="5400765"/>
            <a:ext cx="5912575" cy="276999"/>
          </a:xfrm>
        </p:spPr>
        <p:txBody>
          <a:bodyPr>
            <a:spAutoFit/>
          </a:bodyPr>
          <a:lstStyle>
            <a:lvl1pPr marL="0" indent="0">
              <a:buNone/>
              <a:defRPr sz="1800"/>
            </a:lvl1pPr>
          </a:lstStyle>
          <a:p>
            <a:pPr lvl="0"/>
            <a:r>
              <a:rPr lang="de-DE"/>
              <a:t>Datum | Präsentator</a:t>
            </a:r>
          </a:p>
        </p:txBody>
      </p:sp>
      <p:sp>
        <p:nvSpPr>
          <p:cNvPr id="25" name="Bildplatzhalter 24">
            <a:extLst>
              <a:ext uri="{FF2B5EF4-FFF2-40B4-BE49-F238E27FC236}">
                <a16:creationId xmlns:a16="http://schemas.microsoft.com/office/drawing/2014/main" id="{55ADA368-BF47-FA41-506A-6A6D186B4991}"/>
              </a:ext>
            </a:extLst>
          </p:cNvPr>
          <p:cNvSpPr>
            <a:spLocks noGrp="1"/>
          </p:cNvSpPr>
          <p:nvPr>
            <p:ph type="pic" sz="quarter" idx="13" hasCustomPrompt="1"/>
          </p:nvPr>
        </p:nvSpPr>
        <p:spPr>
          <a:xfrm>
            <a:off x="4846443" y="692150"/>
            <a:ext cx="2893047" cy="404846"/>
          </a:xfrm>
        </p:spPr>
        <p:txBody>
          <a:bodyPr anchor="ctr"/>
          <a:lstStyle>
            <a:lvl1pPr marL="0" indent="0" algn="ctr">
              <a:buNone/>
              <a:defRPr/>
            </a:lvl1pPr>
          </a:lstStyle>
          <a:p>
            <a:r>
              <a:rPr lang="de-DE" dirty="0"/>
              <a:t>Logo Platzhalter</a:t>
            </a:r>
          </a:p>
        </p:txBody>
      </p:sp>
      <p:sp>
        <p:nvSpPr>
          <p:cNvPr id="3" name="Titel 2">
            <a:extLst>
              <a:ext uri="{FF2B5EF4-FFF2-40B4-BE49-F238E27FC236}">
                <a16:creationId xmlns:a16="http://schemas.microsoft.com/office/drawing/2014/main" id="{44CF9C2D-3156-D42E-6015-C4414B694242}"/>
              </a:ext>
            </a:extLst>
          </p:cNvPr>
          <p:cNvSpPr>
            <a:spLocks noGrp="1"/>
          </p:cNvSpPr>
          <p:nvPr>
            <p:ph type="title" hasCustomPrompt="1"/>
          </p:nvPr>
        </p:nvSpPr>
        <p:spPr>
          <a:xfrm>
            <a:off x="695325" y="1563486"/>
            <a:ext cx="8062595" cy="2215991"/>
          </a:xfrm>
        </p:spPr>
        <p:txBody>
          <a:bodyPr vert="horz"/>
          <a:lstStyle>
            <a:lvl1pPr>
              <a:lnSpc>
                <a:spcPct val="90000"/>
              </a:lnSpc>
              <a:defRPr sz="8000"/>
            </a:lvl1pPr>
          </a:lstStyle>
          <a:p>
            <a:r>
              <a:rPr lang="de-DE"/>
              <a:t>Überschrift, 80pt, </a:t>
            </a:r>
            <a:br>
              <a:rPr lang="de-DE"/>
            </a:br>
            <a:r>
              <a:rPr lang="de-DE"/>
              <a:t>Zweizeilig</a:t>
            </a:r>
            <a:endParaRPr lang="en-US"/>
          </a:p>
        </p:txBody>
      </p:sp>
    </p:spTree>
    <p:extLst>
      <p:ext uri="{BB962C8B-B14F-4D97-AF65-F5344CB8AC3E}">
        <p14:creationId xmlns:p14="http://schemas.microsoft.com/office/powerpoint/2010/main" val="181034392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Titelfolie 3 Focus Lime">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449FA2C-155F-148A-CBF0-C443F00EF34D}"/>
              </a:ext>
            </a:extLst>
          </p:cNvPr>
          <p:cNvGraphicFramePr>
            <a:graphicFrameLocks noChangeAspect="1"/>
          </p:cNvGraphicFramePr>
          <p:nvPr userDrawn="1">
            <p:custDataLst>
              <p:tags r:id="rId1"/>
            </p:custDataLst>
            <p:extLst>
              <p:ext uri="{D42A27DB-BD31-4B8C-83A1-F6EECF244321}">
                <p14:modId xmlns:p14="http://schemas.microsoft.com/office/powerpoint/2010/main" val="27357918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449FA2C-155F-148A-CBF0-C443F00EF3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reihandform: Form 4">
            <a:extLst>
              <a:ext uri="{FF2B5EF4-FFF2-40B4-BE49-F238E27FC236}">
                <a16:creationId xmlns:a16="http://schemas.microsoft.com/office/drawing/2014/main" id="{0FF7B29B-8322-7930-84F9-8DBA6283688E}"/>
              </a:ext>
            </a:extLst>
          </p:cNvPr>
          <p:cNvSpPr/>
          <p:nvPr userDrawn="1"/>
        </p:nvSpPr>
        <p:spPr>
          <a:xfrm>
            <a:off x="0" y="0"/>
            <a:ext cx="12192000" cy="6858000"/>
          </a:xfrm>
          <a:custGeom>
            <a:avLst/>
            <a:gdLst>
              <a:gd name="connsiteX0" fmla="*/ 8736000 w 12192000"/>
              <a:gd name="connsiteY0" fmla="*/ 6165850 h 6858000"/>
              <a:gd name="connsiteX1" fmla="*/ 9421792 w 12192000"/>
              <a:gd name="connsiteY1" fmla="*/ 6165850 h 6858000"/>
              <a:gd name="connsiteX2" fmla="*/ 9421792 w 12192000"/>
              <a:gd name="connsiteY2" fmla="*/ 6858000 h 6858000"/>
              <a:gd name="connsiteX3" fmla="*/ 8736000 w 12192000"/>
              <a:gd name="connsiteY3" fmla="*/ 6858000 h 6858000"/>
              <a:gd name="connsiteX4" fmla="*/ 7349772 w 12192000"/>
              <a:gd name="connsiteY4" fmla="*/ 4845050 h 6858000"/>
              <a:gd name="connsiteX5" fmla="*/ 7349772 w 12192000"/>
              <a:gd name="connsiteY5" fmla="*/ 6165850 h 6858000"/>
              <a:gd name="connsiteX6" fmla="*/ 8040972 w 12192000"/>
              <a:gd name="connsiteY6" fmla="*/ 6165850 h 6858000"/>
              <a:gd name="connsiteX7" fmla="*/ 8040972 w 12192000"/>
              <a:gd name="connsiteY7" fmla="*/ 4845050 h 6858000"/>
              <a:gd name="connsiteX8" fmla="*/ 0 w 12192000"/>
              <a:gd name="connsiteY8" fmla="*/ 0 h 6858000"/>
              <a:gd name="connsiteX9" fmla="*/ 12192000 w 12192000"/>
              <a:gd name="connsiteY9" fmla="*/ 0 h 6858000"/>
              <a:gd name="connsiteX10" fmla="*/ 12192000 w 12192000"/>
              <a:gd name="connsiteY10" fmla="*/ 2768600 h 6858000"/>
              <a:gd name="connsiteX11" fmla="*/ 9421792 w 12192000"/>
              <a:gd name="connsiteY11" fmla="*/ 2768600 h 6858000"/>
              <a:gd name="connsiteX12" fmla="*/ 9421792 w 12192000"/>
              <a:gd name="connsiteY12" fmla="*/ 5473700 h 6858000"/>
              <a:gd name="connsiteX13" fmla="*/ 8736000 w 12192000"/>
              <a:gd name="connsiteY13" fmla="*/ 5473700 h 6858000"/>
              <a:gd name="connsiteX14" fmla="*/ 8736000 w 12192000"/>
              <a:gd name="connsiteY14" fmla="*/ 6165850 h 6858000"/>
              <a:gd name="connsiteX15" fmla="*/ 8044800 w 12192000"/>
              <a:gd name="connsiteY15" fmla="*/ 6165850 h 6858000"/>
              <a:gd name="connsiteX16" fmla="*/ 8044800 w 12192000"/>
              <a:gd name="connsiteY16" fmla="*/ 6858000 h 6858000"/>
              <a:gd name="connsiteX17" fmla="*/ 0 w 12192000"/>
              <a:gd name="connsiteY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6858000">
                <a:moveTo>
                  <a:pt x="8736000" y="6165850"/>
                </a:moveTo>
                <a:lnTo>
                  <a:pt x="9421792" y="6165850"/>
                </a:lnTo>
                <a:lnTo>
                  <a:pt x="9421792" y="6858000"/>
                </a:lnTo>
                <a:lnTo>
                  <a:pt x="8736000" y="6858000"/>
                </a:lnTo>
                <a:close/>
                <a:moveTo>
                  <a:pt x="7349772" y="4845050"/>
                </a:moveTo>
                <a:lnTo>
                  <a:pt x="7349772" y="6165850"/>
                </a:lnTo>
                <a:lnTo>
                  <a:pt x="8040972" y="6165850"/>
                </a:lnTo>
                <a:lnTo>
                  <a:pt x="8040972" y="4845050"/>
                </a:lnTo>
                <a:close/>
                <a:moveTo>
                  <a:pt x="0" y="0"/>
                </a:moveTo>
                <a:lnTo>
                  <a:pt x="12192000" y="0"/>
                </a:lnTo>
                <a:lnTo>
                  <a:pt x="12192000" y="2768600"/>
                </a:lnTo>
                <a:lnTo>
                  <a:pt x="9421792" y="2768600"/>
                </a:lnTo>
                <a:lnTo>
                  <a:pt x="9421792" y="5473700"/>
                </a:lnTo>
                <a:lnTo>
                  <a:pt x="8736000" y="5473700"/>
                </a:lnTo>
                <a:lnTo>
                  <a:pt x="8736000" y="6165850"/>
                </a:lnTo>
                <a:lnTo>
                  <a:pt x="8044800" y="6165850"/>
                </a:lnTo>
                <a:lnTo>
                  <a:pt x="8044800" y="6858000"/>
                </a:lnTo>
                <a:lnTo>
                  <a:pt x="0" y="685800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grpSp>
        <p:nvGrpSpPr>
          <p:cNvPr id="12" name="Gruppieren 11">
            <a:extLst>
              <a:ext uri="{FF2B5EF4-FFF2-40B4-BE49-F238E27FC236}">
                <a16:creationId xmlns:a16="http://schemas.microsoft.com/office/drawing/2014/main" id="{B5666100-C848-2B64-3B91-E9F2E4C7C22D}"/>
              </a:ext>
            </a:extLst>
          </p:cNvPr>
          <p:cNvGrpSpPr>
            <a:grpSpLocks/>
          </p:cNvGrpSpPr>
          <p:nvPr userDrawn="1"/>
        </p:nvGrpSpPr>
        <p:grpSpPr>
          <a:xfrm>
            <a:off x="8603625" y="692150"/>
            <a:ext cx="2893047" cy="404846"/>
            <a:chOff x="12619050" y="1762052"/>
            <a:chExt cx="6371004" cy="891542"/>
          </a:xfrm>
        </p:grpSpPr>
        <p:sp>
          <p:nvSpPr>
            <p:cNvPr id="13" name="object 26">
              <a:extLst>
                <a:ext uri="{FF2B5EF4-FFF2-40B4-BE49-F238E27FC236}">
                  <a16:creationId xmlns:a16="http://schemas.microsoft.com/office/drawing/2014/main" id="{4E1A22AC-1EC2-1593-9409-60760B7767AC}"/>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14" name="object 27">
              <a:extLst>
                <a:ext uri="{FF2B5EF4-FFF2-40B4-BE49-F238E27FC236}">
                  <a16:creationId xmlns:a16="http://schemas.microsoft.com/office/drawing/2014/main" id="{62AE6805-B2FC-50DF-5A74-D9AAB82ACE10}"/>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5" name="object 28">
              <a:extLst>
                <a:ext uri="{FF2B5EF4-FFF2-40B4-BE49-F238E27FC236}">
                  <a16:creationId xmlns:a16="http://schemas.microsoft.com/office/drawing/2014/main" id="{D1E300F6-83EE-74C8-C81B-C9E09BF89627}"/>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6" name="object 29">
              <a:extLst>
                <a:ext uri="{FF2B5EF4-FFF2-40B4-BE49-F238E27FC236}">
                  <a16:creationId xmlns:a16="http://schemas.microsoft.com/office/drawing/2014/main" id="{C6FEB328-34D9-3B43-A98D-FBE37FCF14B8}"/>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7" name="object 30">
              <a:extLst>
                <a:ext uri="{FF2B5EF4-FFF2-40B4-BE49-F238E27FC236}">
                  <a16:creationId xmlns:a16="http://schemas.microsoft.com/office/drawing/2014/main" id="{7C462378-E2C6-A11A-513E-79C91E073055}"/>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8" name="object 31">
              <a:extLst>
                <a:ext uri="{FF2B5EF4-FFF2-40B4-BE49-F238E27FC236}">
                  <a16:creationId xmlns:a16="http://schemas.microsoft.com/office/drawing/2014/main" id="{00F62B97-A58F-7BD3-BA42-C4EF20779C2D}"/>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9" name="object 32">
              <a:extLst>
                <a:ext uri="{FF2B5EF4-FFF2-40B4-BE49-F238E27FC236}">
                  <a16:creationId xmlns:a16="http://schemas.microsoft.com/office/drawing/2014/main" id="{D5A4A490-2396-F97B-DD8F-92369DBA1A7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0" name="Bildplatzhalter 9">
            <a:extLst>
              <a:ext uri="{FF2B5EF4-FFF2-40B4-BE49-F238E27FC236}">
                <a16:creationId xmlns:a16="http://schemas.microsoft.com/office/drawing/2014/main" id="{63349384-6141-CAD9-B328-1BF91B6C11F1}"/>
              </a:ext>
            </a:extLst>
          </p:cNvPr>
          <p:cNvSpPr>
            <a:spLocks noGrp="1"/>
          </p:cNvSpPr>
          <p:nvPr>
            <p:ph type="pic" sz="quarter" idx="10"/>
          </p:nvPr>
        </p:nvSpPr>
        <p:spPr>
          <a:xfrm>
            <a:off x="7234238" y="2768601"/>
            <a:ext cx="4957762" cy="4089401"/>
          </a:xfrm>
          <a:custGeom>
            <a:avLst/>
            <a:gdLst>
              <a:gd name="connsiteX0" fmla="*/ 115534 w 4957762"/>
              <a:gd name="connsiteY0" fmla="*/ 2076450 h 4089401"/>
              <a:gd name="connsiteX1" fmla="*/ 806734 w 4957762"/>
              <a:gd name="connsiteY1" fmla="*/ 2076450 h 4089401"/>
              <a:gd name="connsiteX2" fmla="*/ 806734 w 4957762"/>
              <a:gd name="connsiteY2" fmla="*/ 3397250 h 4089401"/>
              <a:gd name="connsiteX3" fmla="*/ 115534 w 4957762"/>
              <a:gd name="connsiteY3" fmla="*/ 3397250 h 4089401"/>
              <a:gd name="connsiteX4" fmla="*/ 2187554 w 4957762"/>
              <a:gd name="connsiteY4" fmla="*/ 0 h 4089401"/>
              <a:gd name="connsiteX5" fmla="*/ 4957762 w 4957762"/>
              <a:gd name="connsiteY5" fmla="*/ 0 h 4089401"/>
              <a:gd name="connsiteX6" fmla="*/ 4957762 w 4957762"/>
              <a:gd name="connsiteY6" fmla="*/ 4089401 h 4089401"/>
              <a:gd name="connsiteX7" fmla="*/ 0 w 4957762"/>
              <a:gd name="connsiteY7" fmla="*/ 4089401 h 4089401"/>
              <a:gd name="connsiteX8" fmla="*/ 0 w 4957762"/>
              <a:gd name="connsiteY8" fmla="*/ 4089400 h 4089401"/>
              <a:gd name="connsiteX9" fmla="*/ 810562 w 4957762"/>
              <a:gd name="connsiteY9" fmla="*/ 4089400 h 4089401"/>
              <a:gd name="connsiteX10" fmla="*/ 810562 w 4957762"/>
              <a:gd name="connsiteY10" fmla="*/ 3397250 h 4089401"/>
              <a:gd name="connsiteX11" fmla="*/ 1501762 w 4957762"/>
              <a:gd name="connsiteY11" fmla="*/ 3397250 h 4089401"/>
              <a:gd name="connsiteX12" fmla="*/ 1501762 w 4957762"/>
              <a:gd name="connsiteY12" fmla="*/ 4089400 h 4089401"/>
              <a:gd name="connsiteX13" fmla="*/ 2187554 w 4957762"/>
              <a:gd name="connsiteY13" fmla="*/ 4089400 h 4089401"/>
              <a:gd name="connsiteX14" fmla="*/ 2187554 w 4957762"/>
              <a:gd name="connsiteY14" fmla="*/ 3397250 h 4089401"/>
              <a:gd name="connsiteX15" fmla="*/ 1501762 w 4957762"/>
              <a:gd name="connsiteY15" fmla="*/ 3397250 h 4089401"/>
              <a:gd name="connsiteX16" fmla="*/ 1501762 w 4957762"/>
              <a:gd name="connsiteY16" fmla="*/ 2705100 h 4089401"/>
              <a:gd name="connsiteX17" fmla="*/ 2187554 w 4957762"/>
              <a:gd name="connsiteY17" fmla="*/ 2705100 h 408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57762" h="4089401">
                <a:moveTo>
                  <a:pt x="115534" y="2076450"/>
                </a:moveTo>
                <a:lnTo>
                  <a:pt x="806734" y="2076450"/>
                </a:lnTo>
                <a:lnTo>
                  <a:pt x="806734" y="3397250"/>
                </a:lnTo>
                <a:lnTo>
                  <a:pt x="115534" y="3397250"/>
                </a:lnTo>
                <a:close/>
                <a:moveTo>
                  <a:pt x="2187554" y="0"/>
                </a:moveTo>
                <a:lnTo>
                  <a:pt x="4957762" y="0"/>
                </a:lnTo>
                <a:lnTo>
                  <a:pt x="4957762" y="4089401"/>
                </a:lnTo>
                <a:lnTo>
                  <a:pt x="0" y="4089401"/>
                </a:lnTo>
                <a:lnTo>
                  <a:pt x="0" y="4089400"/>
                </a:lnTo>
                <a:lnTo>
                  <a:pt x="810562" y="4089400"/>
                </a:lnTo>
                <a:lnTo>
                  <a:pt x="810562" y="3397250"/>
                </a:lnTo>
                <a:lnTo>
                  <a:pt x="1501762" y="3397250"/>
                </a:lnTo>
                <a:lnTo>
                  <a:pt x="1501762" y="4089400"/>
                </a:lnTo>
                <a:lnTo>
                  <a:pt x="2187554" y="4089400"/>
                </a:lnTo>
                <a:lnTo>
                  <a:pt x="2187554" y="3397250"/>
                </a:lnTo>
                <a:lnTo>
                  <a:pt x="1501762" y="3397250"/>
                </a:lnTo>
                <a:lnTo>
                  <a:pt x="1501762" y="2705100"/>
                </a:lnTo>
                <a:lnTo>
                  <a:pt x="2187554" y="2705100"/>
                </a:lnTo>
                <a:close/>
              </a:path>
            </a:pathLst>
          </a:custGeom>
          <a:solidFill>
            <a:schemeClr val="bg1">
              <a:lumMod val="95000"/>
            </a:schemeClr>
          </a:solidFill>
        </p:spPr>
        <p:txBody>
          <a:bodyPr wrap="square" lIns="360000" tIns="360000" rIns="360000" bIns="360000">
            <a:noAutofit/>
          </a:bodyPr>
          <a:lstStyle>
            <a:lvl1pPr marL="0" indent="0" algn="r">
              <a:buNone/>
              <a:defRPr>
                <a:solidFill>
                  <a:schemeClr val="bg1">
                    <a:lumMod val="65000"/>
                  </a:schemeClr>
                </a:solidFill>
              </a:defRPr>
            </a:lvl1pPr>
          </a:lstStyle>
          <a:p>
            <a:r>
              <a:rPr lang="de-DE" dirty="0"/>
              <a:t>Bild durch Klicken auf Symbol hinzufügen</a:t>
            </a:r>
          </a:p>
        </p:txBody>
      </p:sp>
      <p:sp>
        <p:nvSpPr>
          <p:cNvPr id="20" name="Textplatzhalter 19">
            <a:extLst>
              <a:ext uri="{FF2B5EF4-FFF2-40B4-BE49-F238E27FC236}">
                <a16:creationId xmlns:a16="http://schemas.microsoft.com/office/drawing/2014/main" id="{5B5A4A56-A296-3C1D-E684-69993BBC923B}"/>
              </a:ext>
            </a:extLst>
          </p:cNvPr>
          <p:cNvSpPr>
            <a:spLocks noGrp="1"/>
          </p:cNvSpPr>
          <p:nvPr>
            <p:ph type="body" sz="quarter" idx="11" hasCustomPrompt="1"/>
          </p:nvPr>
        </p:nvSpPr>
        <p:spPr>
          <a:xfrm>
            <a:off x="695325" y="4548322"/>
            <a:ext cx="5912575" cy="492443"/>
          </a:xfrm>
        </p:spPr>
        <p:txBody>
          <a:bodyPr>
            <a:spAutoFit/>
          </a:bodyPr>
          <a:lstStyle>
            <a:lvl1pPr marL="0" indent="0">
              <a:buNone/>
              <a:defRPr sz="3200"/>
            </a:lvl1pPr>
            <a:lvl2pPr>
              <a:defRPr sz="3200"/>
            </a:lvl2pPr>
            <a:lvl3pPr>
              <a:defRPr sz="3200"/>
            </a:lvl3pPr>
            <a:lvl4pPr>
              <a:defRPr sz="3200"/>
            </a:lvl4pPr>
            <a:lvl5pPr>
              <a:defRPr sz="3200"/>
            </a:lvl5pPr>
          </a:lstStyle>
          <a:p>
            <a:pPr lvl="0"/>
            <a:r>
              <a:rPr lang="de-DE"/>
              <a:t>Unterüberschrift, 32pt</a:t>
            </a:r>
          </a:p>
        </p:txBody>
      </p:sp>
      <p:sp>
        <p:nvSpPr>
          <p:cNvPr id="23" name="Textplatzhalter 22">
            <a:extLst>
              <a:ext uri="{FF2B5EF4-FFF2-40B4-BE49-F238E27FC236}">
                <a16:creationId xmlns:a16="http://schemas.microsoft.com/office/drawing/2014/main" id="{ACD9871A-DCB6-7F2A-3346-AB8F292D10E6}"/>
              </a:ext>
            </a:extLst>
          </p:cNvPr>
          <p:cNvSpPr>
            <a:spLocks noGrp="1"/>
          </p:cNvSpPr>
          <p:nvPr>
            <p:ph type="body" sz="quarter" idx="12" hasCustomPrompt="1"/>
          </p:nvPr>
        </p:nvSpPr>
        <p:spPr>
          <a:xfrm>
            <a:off x="695326" y="5400765"/>
            <a:ext cx="5912575" cy="276999"/>
          </a:xfrm>
        </p:spPr>
        <p:txBody>
          <a:bodyPr>
            <a:spAutoFit/>
          </a:bodyPr>
          <a:lstStyle>
            <a:lvl1pPr marL="0" indent="0">
              <a:buNone/>
              <a:defRPr sz="1800"/>
            </a:lvl1pPr>
          </a:lstStyle>
          <a:p>
            <a:pPr lvl="0"/>
            <a:r>
              <a:rPr lang="de-DE"/>
              <a:t>Datum | Präsentator</a:t>
            </a:r>
          </a:p>
        </p:txBody>
      </p:sp>
      <p:sp>
        <p:nvSpPr>
          <p:cNvPr id="25" name="Bildplatzhalter 24">
            <a:extLst>
              <a:ext uri="{FF2B5EF4-FFF2-40B4-BE49-F238E27FC236}">
                <a16:creationId xmlns:a16="http://schemas.microsoft.com/office/drawing/2014/main" id="{55ADA368-BF47-FA41-506A-6A6D186B4991}"/>
              </a:ext>
            </a:extLst>
          </p:cNvPr>
          <p:cNvSpPr>
            <a:spLocks noGrp="1"/>
          </p:cNvSpPr>
          <p:nvPr>
            <p:ph type="pic" sz="quarter" idx="13" hasCustomPrompt="1"/>
          </p:nvPr>
        </p:nvSpPr>
        <p:spPr>
          <a:xfrm>
            <a:off x="4846443" y="692150"/>
            <a:ext cx="2893047" cy="404846"/>
          </a:xfrm>
        </p:spPr>
        <p:txBody>
          <a:bodyPr anchor="ctr"/>
          <a:lstStyle>
            <a:lvl1pPr marL="0" indent="0" algn="ctr">
              <a:buNone/>
              <a:defRPr/>
            </a:lvl1pPr>
          </a:lstStyle>
          <a:p>
            <a:r>
              <a:rPr lang="de-DE" dirty="0"/>
              <a:t>Logo Platzhalter</a:t>
            </a:r>
          </a:p>
        </p:txBody>
      </p:sp>
      <p:sp>
        <p:nvSpPr>
          <p:cNvPr id="3" name="Titel 2">
            <a:extLst>
              <a:ext uri="{FF2B5EF4-FFF2-40B4-BE49-F238E27FC236}">
                <a16:creationId xmlns:a16="http://schemas.microsoft.com/office/drawing/2014/main" id="{44CF9C2D-3156-D42E-6015-C4414B694242}"/>
              </a:ext>
            </a:extLst>
          </p:cNvPr>
          <p:cNvSpPr>
            <a:spLocks noGrp="1"/>
          </p:cNvSpPr>
          <p:nvPr>
            <p:ph type="title" hasCustomPrompt="1"/>
          </p:nvPr>
        </p:nvSpPr>
        <p:spPr>
          <a:xfrm>
            <a:off x="695325" y="1563486"/>
            <a:ext cx="8062595" cy="2215991"/>
          </a:xfrm>
        </p:spPr>
        <p:txBody>
          <a:bodyPr vert="horz"/>
          <a:lstStyle>
            <a:lvl1pPr>
              <a:lnSpc>
                <a:spcPct val="90000"/>
              </a:lnSpc>
              <a:defRPr sz="8000"/>
            </a:lvl1pPr>
          </a:lstStyle>
          <a:p>
            <a:r>
              <a:rPr lang="de-DE"/>
              <a:t>Überschrift, 80pt, </a:t>
            </a:r>
            <a:br>
              <a:rPr lang="de-DE"/>
            </a:br>
            <a:r>
              <a:rPr lang="de-DE"/>
              <a:t>Zweizeilig</a:t>
            </a:r>
            <a:endParaRPr lang="en-US"/>
          </a:p>
        </p:txBody>
      </p:sp>
    </p:spTree>
    <p:extLst>
      <p:ext uri="{BB962C8B-B14F-4D97-AF65-F5344CB8AC3E}">
        <p14:creationId xmlns:p14="http://schemas.microsoft.com/office/powerpoint/2010/main" val="386132043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itelfolie 3 Pulse Pink">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449FA2C-155F-148A-CBF0-C443F00EF34D}"/>
              </a:ext>
            </a:extLst>
          </p:cNvPr>
          <p:cNvGraphicFramePr>
            <a:graphicFrameLocks noChangeAspect="1"/>
          </p:cNvGraphicFramePr>
          <p:nvPr userDrawn="1">
            <p:custDataLst>
              <p:tags r:id="rId1"/>
            </p:custDataLst>
            <p:extLst>
              <p:ext uri="{D42A27DB-BD31-4B8C-83A1-F6EECF244321}">
                <p14:modId xmlns:p14="http://schemas.microsoft.com/office/powerpoint/2010/main" val="27357918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449FA2C-155F-148A-CBF0-C443F00EF3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reihandform: Form 4">
            <a:extLst>
              <a:ext uri="{FF2B5EF4-FFF2-40B4-BE49-F238E27FC236}">
                <a16:creationId xmlns:a16="http://schemas.microsoft.com/office/drawing/2014/main" id="{0FF7B29B-8322-7930-84F9-8DBA6283688E}"/>
              </a:ext>
            </a:extLst>
          </p:cNvPr>
          <p:cNvSpPr/>
          <p:nvPr userDrawn="1"/>
        </p:nvSpPr>
        <p:spPr>
          <a:xfrm>
            <a:off x="0" y="0"/>
            <a:ext cx="12192000" cy="6858000"/>
          </a:xfrm>
          <a:custGeom>
            <a:avLst/>
            <a:gdLst>
              <a:gd name="connsiteX0" fmla="*/ 8736000 w 12192000"/>
              <a:gd name="connsiteY0" fmla="*/ 6165850 h 6858000"/>
              <a:gd name="connsiteX1" fmla="*/ 9421792 w 12192000"/>
              <a:gd name="connsiteY1" fmla="*/ 6165850 h 6858000"/>
              <a:gd name="connsiteX2" fmla="*/ 9421792 w 12192000"/>
              <a:gd name="connsiteY2" fmla="*/ 6858000 h 6858000"/>
              <a:gd name="connsiteX3" fmla="*/ 8736000 w 12192000"/>
              <a:gd name="connsiteY3" fmla="*/ 6858000 h 6858000"/>
              <a:gd name="connsiteX4" fmla="*/ 7349772 w 12192000"/>
              <a:gd name="connsiteY4" fmla="*/ 4845050 h 6858000"/>
              <a:gd name="connsiteX5" fmla="*/ 7349772 w 12192000"/>
              <a:gd name="connsiteY5" fmla="*/ 6165850 h 6858000"/>
              <a:gd name="connsiteX6" fmla="*/ 8040972 w 12192000"/>
              <a:gd name="connsiteY6" fmla="*/ 6165850 h 6858000"/>
              <a:gd name="connsiteX7" fmla="*/ 8040972 w 12192000"/>
              <a:gd name="connsiteY7" fmla="*/ 4845050 h 6858000"/>
              <a:gd name="connsiteX8" fmla="*/ 0 w 12192000"/>
              <a:gd name="connsiteY8" fmla="*/ 0 h 6858000"/>
              <a:gd name="connsiteX9" fmla="*/ 12192000 w 12192000"/>
              <a:gd name="connsiteY9" fmla="*/ 0 h 6858000"/>
              <a:gd name="connsiteX10" fmla="*/ 12192000 w 12192000"/>
              <a:gd name="connsiteY10" fmla="*/ 2768600 h 6858000"/>
              <a:gd name="connsiteX11" fmla="*/ 9421792 w 12192000"/>
              <a:gd name="connsiteY11" fmla="*/ 2768600 h 6858000"/>
              <a:gd name="connsiteX12" fmla="*/ 9421792 w 12192000"/>
              <a:gd name="connsiteY12" fmla="*/ 5473700 h 6858000"/>
              <a:gd name="connsiteX13" fmla="*/ 8736000 w 12192000"/>
              <a:gd name="connsiteY13" fmla="*/ 5473700 h 6858000"/>
              <a:gd name="connsiteX14" fmla="*/ 8736000 w 12192000"/>
              <a:gd name="connsiteY14" fmla="*/ 6165850 h 6858000"/>
              <a:gd name="connsiteX15" fmla="*/ 8044800 w 12192000"/>
              <a:gd name="connsiteY15" fmla="*/ 6165850 h 6858000"/>
              <a:gd name="connsiteX16" fmla="*/ 8044800 w 12192000"/>
              <a:gd name="connsiteY16" fmla="*/ 6858000 h 6858000"/>
              <a:gd name="connsiteX17" fmla="*/ 0 w 12192000"/>
              <a:gd name="connsiteY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6858000">
                <a:moveTo>
                  <a:pt x="8736000" y="6165850"/>
                </a:moveTo>
                <a:lnTo>
                  <a:pt x="9421792" y="6165850"/>
                </a:lnTo>
                <a:lnTo>
                  <a:pt x="9421792" y="6858000"/>
                </a:lnTo>
                <a:lnTo>
                  <a:pt x="8736000" y="6858000"/>
                </a:lnTo>
                <a:close/>
                <a:moveTo>
                  <a:pt x="7349772" y="4845050"/>
                </a:moveTo>
                <a:lnTo>
                  <a:pt x="7349772" y="6165850"/>
                </a:lnTo>
                <a:lnTo>
                  <a:pt x="8040972" y="6165850"/>
                </a:lnTo>
                <a:lnTo>
                  <a:pt x="8040972" y="4845050"/>
                </a:lnTo>
                <a:close/>
                <a:moveTo>
                  <a:pt x="0" y="0"/>
                </a:moveTo>
                <a:lnTo>
                  <a:pt x="12192000" y="0"/>
                </a:lnTo>
                <a:lnTo>
                  <a:pt x="12192000" y="2768600"/>
                </a:lnTo>
                <a:lnTo>
                  <a:pt x="9421792" y="2768600"/>
                </a:lnTo>
                <a:lnTo>
                  <a:pt x="9421792" y="5473700"/>
                </a:lnTo>
                <a:lnTo>
                  <a:pt x="8736000" y="5473700"/>
                </a:lnTo>
                <a:lnTo>
                  <a:pt x="8736000" y="6165850"/>
                </a:lnTo>
                <a:lnTo>
                  <a:pt x="8044800" y="6165850"/>
                </a:lnTo>
                <a:lnTo>
                  <a:pt x="8044800" y="6858000"/>
                </a:lnTo>
                <a:lnTo>
                  <a:pt x="0" y="685800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grpSp>
        <p:nvGrpSpPr>
          <p:cNvPr id="12" name="Gruppieren 11">
            <a:extLst>
              <a:ext uri="{FF2B5EF4-FFF2-40B4-BE49-F238E27FC236}">
                <a16:creationId xmlns:a16="http://schemas.microsoft.com/office/drawing/2014/main" id="{B5666100-C848-2B64-3B91-E9F2E4C7C22D}"/>
              </a:ext>
            </a:extLst>
          </p:cNvPr>
          <p:cNvGrpSpPr>
            <a:grpSpLocks/>
          </p:cNvGrpSpPr>
          <p:nvPr userDrawn="1"/>
        </p:nvGrpSpPr>
        <p:grpSpPr>
          <a:xfrm>
            <a:off x="8603625" y="692150"/>
            <a:ext cx="2893047" cy="404846"/>
            <a:chOff x="12619050" y="1762052"/>
            <a:chExt cx="6371004" cy="891542"/>
          </a:xfrm>
        </p:grpSpPr>
        <p:sp>
          <p:nvSpPr>
            <p:cNvPr id="13" name="object 26">
              <a:extLst>
                <a:ext uri="{FF2B5EF4-FFF2-40B4-BE49-F238E27FC236}">
                  <a16:creationId xmlns:a16="http://schemas.microsoft.com/office/drawing/2014/main" id="{4E1A22AC-1EC2-1593-9409-60760B7767AC}"/>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14" name="object 27">
              <a:extLst>
                <a:ext uri="{FF2B5EF4-FFF2-40B4-BE49-F238E27FC236}">
                  <a16:creationId xmlns:a16="http://schemas.microsoft.com/office/drawing/2014/main" id="{62AE6805-B2FC-50DF-5A74-D9AAB82ACE10}"/>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5" name="object 28">
              <a:extLst>
                <a:ext uri="{FF2B5EF4-FFF2-40B4-BE49-F238E27FC236}">
                  <a16:creationId xmlns:a16="http://schemas.microsoft.com/office/drawing/2014/main" id="{D1E300F6-83EE-74C8-C81B-C9E09BF89627}"/>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6" name="object 29">
              <a:extLst>
                <a:ext uri="{FF2B5EF4-FFF2-40B4-BE49-F238E27FC236}">
                  <a16:creationId xmlns:a16="http://schemas.microsoft.com/office/drawing/2014/main" id="{C6FEB328-34D9-3B43-A98D-FBE37FCF14B8}"/>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7" name="object 30">
              <a:extLst>
                <a:ext uri="{FF2B5EF4-FFF2-40B4-BE49-F238E27FC236}">
                  <a16:creationId xmlns:a16="http://schemas.microsoft.com/office/drawing/2014/main" id="{7C462378-E2C6-A11A-513E-79C91E073055}"/>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8" name="object 31">
              <a:extLst>
                <a:ext uri="{FF2B5EF4-FFF2-40B4-BE49-F238E27FC236}">
                  <a16:creationId xmlns:a16="http://schemas.microsoft.com/office/drawing/2014/main" id="{00F62B97-A58F-7BD3-BA42-C4EF20779C2D}"/>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9" name="object 32">
              <a:extLst>
                <a:ext uri="{FF2B5EF4-FFF2-40B4-BE49-F238E27FC236}">
                  <a16:creationId xmlns:a16="http://schemas.microsoft.com/office/drawing/2014/main" id="{D5A4A490-2396-F97B-DD8F-92369DBA1A7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0" name="Bildplatzhalter 9">
            <a:extLst>
              <a:ext uri="{FF2B5EF4-FFF2-40B4-BE49-F238E27FC236}">
                <a16:creationId xmlns:a16="http://schemas.microsoft.com/office/drawing/2014/main" id="{63349384-6141-CAD9-B328-1BF91B6C11F1}"/>
              </a:ext>
            </a:extLst>
          </p:cNvPr>
          <p:cNvSpPr>
            <a:spLocks noGrp="1"/>
          </p:cNvSpPr>
          <p:nvPr>
            <p:ph type="pic" sz="quarter" idx="10"/>
          </p:nvPr>
        </p:nvSpPr>
        <p:spPr>
          <a:xfrm>
            <a:off x="7234238" y="2768601"/>
            <a:ext cx="4957762" cy="4089401"/>
          </a:xfrm>
          <a:custGeom>
            <a:avLst/>
            <a:gdLst>
              <a:gd name="connsiteX0" fmla="*/ 115534 w 4957762"/>
              <a:gd name="connsiteY0" fmla="*/ 2076450 h 4089401"/>
              <a:gd name="connsiteX1" fmla="*/ 806734 w 4957762"/>
              <a:gd name="connsiteY1" fmla="*/ 2076450 h 4089401"/>
              <a:gd name="connsiteX2" fmla="*/ 806734 w 4957762"/>
              <a:gd name="connsiteY2" fmla="*/ 3397250 h 4089401"/>
              <a:gd name="connsiteX3" fmla="*/ 115534 w 4957762"/>
              <a:gd name="connsiteY3" fmla="*/ 3397250 h 4089401"/>
              <a:gd name="connsiteX4" fmla="*/ 2187554 w 4957762"/>
              <a:gd name="connsiteY4" fmla="*/ 0 h 4089401"/>
              <a:gd name="connsiteX5" fmla="*/ 4957762 w 4957762"/>
              <a:gd name="connsiteY5" fmla="*/ 0 h 4089401"/>
              <a:gd name="connsiteX6" fmla="*/ 4957762 w 4957762"/>
              <a:gd name="connsiteY6" fmla="*/ 4089401 h 4089401"/>
              <a:gd name="connsiteX7" fmla="*/ 0 w 4957762"/>
              <a:gd name="connsiteY7" fmla="*/ 4089401 h 4089401"/>
              <a:gd name="connsiteX8" fmla="*/ 0 w 4957762"/>
              <a:gd name="connsiteY8" fmla="*/ 4089400 h 4089401"/>
              <a:gd name="connsiteX9" fmla="*/ 810562 w 4957762"/>
              <a:gd name="connsiteY9" fmla="*/ 4089400 h 4089401"/>
              <a:gd name="connsiteX10" fmla="*/ 810562 w 4957762"/>
              <a:gd name="connsiteY10" fmla="*/ 3397250 h 4089401"/>
              <a:gd name="connsiteX11" fmla="*/ 1501762 w 4957762"/>
              <a:gd name="connsiteY11" fmla="*/ 3397250 h 4089401"/>
              <a:gd name="connsiteX12" fmla="*/ 1501762 w 4957762"/>
              <a:gd name="connsiteY12" fmla="*/ 4089400 h 4089401"/>
              <a:gd name="connsiteX13" fmla="*/ 2187554 w 4957762"/>
              <a:gd name="connsiteY13" fmla="*/ 4089400 h 4089401"/>
              <a:gd name="connsiteX14" fmla="*/ 2187554 w 4957762"/>
              <a:gd name="connsiteY14" fmla="*/ 3397250 h 4089401"/>
              <a:gd name="connsiteX15" fmla="*/ 1501762 w 4957762"/>
              <a:gd name="connsiteY15" fmla="*/ 3397250 h 4089401"/>
              <a:gd name="connsiteX16" fmla="*/ 1501762 w 4957762"/>
              <a:gd name="connsiteY16" fmla="*/ 2705100 h 4089401"/>
              <a:gd name="connsiteX17" fmla="*/ 2187554 w 4957762"/>
              <a:gd name="connsiteY17" fmla="*/ 2705100 h 408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57762" h="4089401">
                <a:moveTo>
                  <a:pt x="115534" y="2076450"/>
                </a:moveTo>
                <a:lnTo>
                  <a:pt x="806734" y="2076450"/>
                </a:lnTo>
                <a:lnTo>
                  <a:pt x="806734" y="3397250"/>
                </a:lnTo>
                <a:lnTo>
                  <a:pt x="115534" y="3397250"/>
                </a:lnTo>
                <a:close/>
                <a:moveTo>
                  <a:pt x="2187554" y="0"/>
                </a:moveTo>
                <a:lnTo>
                  <a:pt x="4957762" y="0"/>
                </a:lnTo>
                <a:lnTo>
                  <a:pt x="4957762" y="4089401"/>
                </a:lnTo>
                <a:lnTo>
                  <a:pt x="0" y="4089401"/>
                </a:lnTo>
                <a:lnTo>
                  <a:pt x="0" y="4089400"/>
                </a:lnTo>
                <a:lnTo>
                  <a:pt x="810562" y="4089400"/>
                </a:lnTo>
                <a:lnTo>
                  <a:pt x="810562" y="3397250"/>
                </a:lnTo>
                <a:lnTo>
                  <a:pt x="1501762" y="3397250"/>
                </a:lnTo>
                <a:lnTo>
                  <a:pt x="1501762" y="4089400"/>
                </a:lnTo>
                <a:lnTo>
                  <a:pt x="2187554" y="4089400"/>
                </a:lnTo>
                <a:lnTo>
                  <a:pt x="2187554" y="3397250"/>
                </a:lnTo>
                <a:lnTo>
                  <a:pt x="1501762" y="3397250"/>
                </a:lnTo>
                <a:lnTo>
                  <a:pt x="1501762" y="2705100"/>
                </a:lnTo>
                <a:lnTo>
                  <a:pt x="2187554" y="2705100"/>
                </a:lnTo>
                <a:close/>
              </a:path>
            </a:pathLst>
          </a:custGeom>
          <a:solidFill>
            <a:schemeClr val="bg1">
              <a:lumMod val="95000"/>
            </a:schemeClr>
          </a:solidFill>
        </p:spPr>
        <p:txBody>
          <a:bodyPr wrap="square" lIns="360000" tIns="360000" rIns="360000" bIns="360000">
            <a:noAutofit/>
          </a:bodyPr>
          <a:lstStyle>
            <a:lvl1pPr marL="0" indent="0" algn="r">
              <a:buNone/>
              <a:defRPr>
                <a:solidFill>
                  <a:schemeClr val="bg1">
                    <a:lumMod val="65000"/>
                  </a:schemeClr>
                </a:solidFill>
              </a:defRPr>
            </a:lvl1pPr>
          </a:lstStyle>
          <a:p>
            <a:r>
              <a:rPr lang="de-DE" dirty="0"/>
              <a:t>Bild durch Klicken auf Symbol hinzufügen</a:t>
            </a:r>
          </a:p>
        </p:txBody>
      </p:sp>
      <p:sp>
        <p:nvSpPr>
          <p:cNvPr id="20" name="Textplatzhalter 19">
            <a:extLst>
              <a:ext uri="{FF2B5EF4-FFF2-40B4-BE49-F238E27FC236}">
                <a16:creationId xmlns:a16="http://schemas.microsoft.com/office/drawing/2014/main" id="{5B5A4A56-A296-3C1D-E684-69993BBC923B}"/>
              </a:ext>
            </a:extLst>
          </p:cNvPr>
          <p:cNvSpPr>
            <a:spLocks noGrp="1"/>
          </p:cNvSpPr>
          <p:nvPr>
            <p:ph type="body" sz="quarter" idx="11" hasCustomPrompt="1"/>
          </p:nvPr>
        </p:nvSpPr>
        <p:spPr>
          <a:xfrm>
            <a:off x="695325" y="4548322"/>
            <a:ext cx="5912575" cy="492443"/>
          </a:xfrm>
        </p:spPr>
        <p:txBody>
          <a:bodyPr>
            <a:spAutoFit/>
          </a:bodyPr>
          <a:lstStyle>
            <a:lvl1pPr marL="0" indent="0">
              <a:buNone/>
              <a:defRPr sz="3200"/>
            </a:lvl1pPr>
            <a:lvl2pPr>
              <a:defRPr sz="3200"/>
            </a:lvl2pPr>
            <a:lvl3pPr>
              <a:defRPr sz="3200"/>
            </a:lvl3pPr>
            <a:lvl4pPr>
              <a:defRPr sz="3200"/>
            </a:lvl4pPr>
            <a:lvl5pPr>
              <a:defRPr sz="3200"/>
            </a:lvl5pPr>
          </a:lstStyle>
          <a:p>
            <a:pPr lvl="0"/>
            <a:r>
              <a:rPr lang="de-DE"/>
              <a:t>Unterüberschrift, 32pt</a:t>
            </a:r>
          </a:p>
        </p:txBody>
      </p:sp>
      <p:sp>
        <p:nvSpPr>
          <p:cNvPr id="23" name="Textplatzhalter 22">
            <a:extLst>
              <a:ext uri="{FF2B5EF4-FFF2-40B4-BE49-F238E27FC236}">
                <a16:creationId xmlns:a16="http://schemas.microsoft.com/office/drawing/2014/main" id="{ACD9871A-DCB6-7F2A-3346-AB8F292D10E6}"/>
              </a:ext>
            </a:extLst>
          </p:cNvPr>
          <p:cNvSpPr>
            <a:spLocks noGrp="1"/>
          </p:cNvSpPr>
          <p:nvPr>
            <p:ph type="body" sz="quarter" idx="12" hasCustomPrompt="1"/>
          </p:nvPr>
        </p:nvSpPr>
        <p:spPr>
          <a:xfrm>
            <a:off x="695326" y="5400765"/>
            <a:ext cx="5912575" cy="276999"/>
          </a:xfrm>
        </p:spPr>
        <p:txBody>
          <a:bodyPr>
            <a:spAutoFit/>
          </a:bodyPr>
          <a:lstStyle>
            <a:lvl1pPr marL="0" indent="0">
              <a:buNone/>
              <a:defRPr sz="1800"/>
            </a:lvl1pPr>
          </a:lstStyle>
          <a:p>
            <a:pPr lvl="0"/>
            <a:r>
              <a:rPr lang="de-DE"/>
              <a:t>Datum | Präsentator</a:t>
            </a:r>
          </a:p>
        </p:txBody>
      </p:sp>
      <p:sp>
        <p:nvSpPr>
          <p:cNvPr id="25" name="Bildplatzhalter 24">
            <a:extLst>
              <a:ext uri="{FF2B5EF4-FFF2-40B4-BE49-F238E27FC236}">
                <a16:creationId xmlns:a16="http://schemas.microsoft.com/office/drawing/2014/main" id="{55ADA368-BF47-FA41-506A-6A6D186B4991}"/>
              </a:ext>
            </a:extLst>
          </p:cNvPr>
          <p:cNvSpPr>
            <a:spLocks noGrp="1"/>
          </p:cNvSpPr>
          <p:nvPr>
            <p:ph type="pic" sz="quarter" idx="13" hasCustomPrompt="1"/>
          </p:nvPr>
        </p:nvSpPr>
        <p:spPr>
          <a:xfrm>
            <a:off x="4846443" y="692150"/>
            <a:ext cx="2893047" cy="404846"/>
          </a:xfrm>
        </p:spPr>
        <p:txBody>
          <a:bodyPr anchor="ctr"/>
          <a:lstStyle>
            <a:lvl1pPr marL="0" indent="0" algn="ctr">
              <a:buNone/>
              <a:defRPr/>
            </a:lvl1pPr>
          </a:lstStyle>
          <a:p>
            <a:r>
              <a:rPr lang="de-DE" dirty="0"/>
              <a:t>Logo Platzhalter</a:t>
            </a:r>
          </a:p>
        </p:txBody>
      </p:sp>
      <p:sp>
        <p:nvSpPr>
          <p:cNvPr id="3" name="Titel 2">
            <a:extLst>
              <a:ext uri="{FF2B5EF4-FFF2-40B4-BE49-F238E27FC236}">
                <a16:creationId xmlns:a16="http://schemas.microsoft.com/office/drawing/2014/main" id="{44CF9C2D-3156-D42E-6015-C4414B694242}"/>
              </a:ext>
            </a:extLst>
          </p:cNvPr>
          <p:cNvSpPr>
            <a:spLocks noGrp="1"/>
          </p:cNvSpPr>
          <p:nvPr>
            <p:ph type="title" hasCustomPrompt="1"/>
          </p:nvPr>
        </p:nvSpPr>
        <p:spPr>
          <a:xfrm>
            <a:off x="695325" y="1563486"/>
            <a:ext cx="8062595" cy="2215991"/>
          </a:xfrm>
        </p:spPr>
        <p:txBody>
          <a:bodyPr vert="horz"/>
          <a:lstStyle>
            <a:lvl1pPr>
              <a:lnSpc>
                <a:spcPct val="90000"/>
              </a:lnSpc>
              <a:defRPr sz="8000"/>
            </a:lvl1pPr>
          </a:lstStyle>
          <a:p>
            <a:r>
              <a:rPr lang="de-DE"/>
              <a:t>Überschrift, 80pt, </a:t>
            </a:r>
            <a:br>
              <a:rPr lang="de-DE"/>
            </a:br>
            <a:r>
              <a:rPr lang="de-DE"/>
              <a:t>Zweizeilig</a:t>
            </a:r>
            <a:endParaRPr lang="en-US"/>
          </a:p>
        </p:txBody>
      </p:sp>
    </p:spTree>
    <p:extLst>
      <p:ext uri="{BB962C8B-B14F-4D97-AF65-F5344CB8AC3E}">
        <p14:creationId xmlns:p14="http://schemas.microsoft.com/office/powerpoint/2010/main" val="117397128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itelfolie 3 Data Mint">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449FA2C-155F-148A-CBF0-C443F00EF34D}"/>
              </a:ext>
            </a:extLst>
          </p:cNvPr>
          <p:cNvGraphicFramePr>
            <a:graphicFrameLocks noChangeAspect="1"/>
          </p:cNvGraphicFramePr>
          <p:nvPr userDrawn="1">
            <p:custDataLst>
              <p:tags r:id="rId1"/>
            </p:custDataLst>
            <p:extLst>
              <p:ext uri="{D42A27DB-BD31-4B8C-83A1-F6EECF244321}">
                <p14:modId xmlns:p14="http://schemas.microsoft.com/office/powerpoint/2010/main" val="27357918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449FA2C-155F-148A-CBF0-C443F00EF3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reihandform: Form 4">
            <a:extLst>
              <a:ext uri="{FF2B5EF4-FFF2-40B4-BE49-F238E27FC236}">
                <a16:creationId xmlns:a16="http://schemas.microsoft.com/office/drawing/2014/main" id="{0FF7B29B-8322-7930-84F9-8DBA6283688E}"/>
              </a:ext>
            </a:extLst>
          </p:cNvPr>
          <p:cNvSpPr/>
          <p:nvPr userDrawn="1"/>
        </p:nvSpPr>
        <p:spPr>
          <a:xfrm>
            <a:off x="0" y="0"/>
            <a:ext cx="12192000" cy="6858000"/>
          </a:xfrm>
          <a:custGeom>
            <a:avLst/>
            <a:gdLst>
              <a:gd name="connsiteX0" fmla="*/ 8736000 w 12192000"/>
              <a:gd name="connsiteY0" fmla="*/ 6165850 h 6858000"/>
              <a:gd name="connsiteX1" fmla="*/ 9421792 w 12192000"/>
              <a:gd name="connsiteY1" fmla="*/ 6165850 h 6858000"/>
              <a:gd name="connsiteX2" fmla="*/ 9421792 w 12192000"/>
              <a:gd name="connsiteY2" fmla="*/ 6858000 h 6858000"/>
              <a:gd name="connsiteX3" fmla="*/ 8736000 w 12192000"/>
              <a:gd name="connsiteY3" fmla="*/ 6858000 h 6858000"/>
              <a:gd name="connsiteX4" fmla="*/ 7349772 w 12192000"/>
              <a:gd name="connsiteY4" fmla="*/ 4845050 h 6858000"/>
              <a:gd name="connsiteX5" fmla="*/ 7349772 w 12192000"/>
              <a:gd name="connsiteY5" fmla="*/ 6165850 h 6858000"/>
              <a:gd name="connsiteX6" fmla="*/ 8040972 w 12192000"/>
              <a:gd name="connsiteY6" fmla="*/ 6165850 h 6858000"/>
              <a:gd name="connsiteX7" fmla="*/ 8040972 w 12192000"/>
              <a:gd name="connsiteY7" fmla="*/ 4845050 h 6858000"/>
              <a:gd name="connsiteX8" fmla="*/ 0 w 12192000"/>
              <a:gd name="connsiteY8" fmla="*/ 0 h 6858000"/>
              <a:gd name="connsiteX9" fmla="*/ 12192000 w 12192000"/>
              <a:gd name="connsiteY9" fmla="*/ 0 h 6858000"/>
              <a:gd name="connsiteX10" fmla="*/ 12192000 w 12192000"/>
              <a:gd name="connsiteY10" fmla="*/ 2768600 h 6858000"/>
              <a:gd name="connsiteX11" fmla="*/ 9421792 w 12192000"/>
              <a:gd name="connsiteY11" fmla="*/ 2768600 h 6858000"/>
              <a:gd name="connsiteX12" fmla="*/ 9421792 w 12192000"/>
              <a:gd name="connsiteY12" fmla="*/ 5473700 h 6858000"/>
              <a:gd name="connsiteX13" fmla="*/ 8736000 w 12192000"/>
              <a:gd name="connsiteY13" fmla="*/ 5473700 h 6858000"/>
              <a:gd name="connsiteX14" fmla="*/ 8736000 w 12192000"/>
              <a:gd name="connsiteY14" fmla="*/ 6165850 h 6858000"/>
              <a:gd name="connsiteX15" fmla="*/ 8044800 w 12192000"/>
              <a:gd name="connsiteY15" fmla="*/ 6165850 h 6858000"/>
              <a:gd name="connsiteX16" fmla="*/ 8044800 w 12192000"/>
              <a:gd name="connsiteY16" fmla="*/ 6858000 h 6858000"/>
              <a:gd name="connsiteX17" fmla="*/ 0 w 12192000"/>
              <a:gd name="connsiteY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6858000">
                <a:moveTo>
                  <a:pt x="8736000" y="6165850"/>
                </a:moveTo>
                <a:lnTo>
                  <a:pt x="9421792" y="6165850"/>
                </a:lnTo>
                <a:lnTo>
                  <a:pt x="9421792" y="6858000"/>
                </a:lnTo>
                <a:lnTo>
                  <a:pt x="8736000" y="6858000"/>
                </a:lnTo>
                <a:close/>
                <a:moveTo>
                  <a:pt x="7349772" y="4845050"/>
                </a:moveTo>
                <a:lnTo>
                  <a:pt x="7349772" y="6165850"/>
                </a:lnTo>
                <a:lnTo>
                  <a:pt x="8040972" y="6165850"/>
                </a:lnTo>
                <a:lnTo>
                  <a:pt x="8040972" y="4845050"/>
                </a:lnTo>
                <a:close/>
                <a:moveTo>
                  <a:pt x="0" y="0"/>
                </a:moveTo>
                <a:lnTo>
                  <a:pt x="12192000" y="0"/>
                </a:lnTo>
                <a:lnTo>
                  <a:pt x="12192000" y="2768600"/>
                </a:lnTo>
                <a:lnTo>
                  <a:pt x="9421792" y="2768600"/>
                </a:lnTo>
                <a:lnTo>
                  <a:pt x="9421792" y="5473700"/>
                </a:lnTo>
                <a:lnTo>
                  <a:pt x="8736000" y="5473700"/>
                </a:lnTo>
                <a:lnTo>
                  <a:pt x="8736000" y="6165850"/>
                </a:lnTo>
                <a:lnTo>
                  <a:pt x="8044800" y="6165850"/>
                </a:lnTo>
                <a:lnTo>
                  <a:pt x="8044800" y="6858000"/>
                </a:lnTo>
                <a:lnTo>
                  <a:pt x="0" y="685800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grpSp>
        <p:nvGrpSpPr>
          <p:cNvPr id="12" name="Gruppieren 11">
            <a:extLst>
              <a:ext uri="{FF2B5EF4-FFF2-40B4-BE49-F238E27FC236}">
                <a16:creationId xmlns:a16="http://schemas.microsoft.com/office/drawing/2014/main" id="{B5666100-C848-2B64-3B91-E9F2E4C7C22D}"/>
              </a:ext>
            </a:extLst>
          </p:cNvPr>
          <p:cNvGrpSpPr>
            <a:grpSpLocks/>
          </p:cNvGrpSpPr>
          <p:nvPr userDrawn="1"/>
        </p:nvGrpSpPr>
        <p:grpSpPr>
          <a:xfrm>
            <a:off x="8603625" y="692150"/>
            <a:ext cx="2893047" cy="404846"/>
            <a:chOff x="12619050" y="1762052"/>
            <a:chExt cx="6371004" cy="891542"/>
          </a:xfrm>
        </p:grpSpPr>
        <p:sp>
          <p:nvSpPr>
            <p:cNvPr id="13" name="object 26">
              <a:extLst>
                <a:ext uri="{FF2B5EF4-FFF2-40B4-BE49-F238E27FC236}">
                  <a16:creationId xmlns:a16="http://schemas.microsoft.com/office/drawing/2014/main" id="{4E1A22AC-1EC2-1593-9409-60760B7767AC}"/>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14" name="object 27">
              <a:extLst>
                <a:ext uri="{FF2B5EF4-FFF2-40B4-BE49-F238E27FC236}">
                  <a16:creationId xmlns:a16="http://schemas.microsoft.com/office/drawing/2014/main" id="{62AE6805-B2FC-50DF-5A74-D9AAB82ACE10}"/>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5" name="object 28">
              <a:extLst>
                <a:ext uri="{FF2B5EF4-FFF2-40B4-BE49-F238E27FC236}">
                  <a16:creationId xmlns:a16="http://schemas.microsoft.com/office/drawing/2014/main" id="{D1E300F6-83EE-74C8-C81B-C9E09BF89627}"/>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6" name="object 29">
              <a:extLst>
                <a:ext uri="{FF2B5EF4-FFF2-40B4-BE49-F238E27FC236}">
                  <a16:creationId xmlns:a16="http://schemas.microsoft.com/office/drawing/2014/main" id="{C6FEB328-34D9-3B43-A98D-FBE37FCF14B8}"/>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7" name="object 30">
              <a:extLst>
                <a:ext uri="{FF2B5EF4-FFF2-40B4-BE49-F238E27FC236}">
                  <a16:creationId xmlns:a16="http://schemas.microsoft.com/office/drawing/2014/main" id="{7C462378-E2C6-A11A-513E-79C91E073055}"/>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8" name="object 31">
              <a:extLst>
                <a:ext uri="{FF2B5EF4-FFF2-40B4-BE49-F238E27FC236}">
                  <a16:creationId xmlns:a16="http://schemas.microsoft.com/office/drawing/2014/main" id="{00F62B97-A58F-7BD3-BA42-C4EF20779C2D}"/>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9" name="object 32">
              <a:extLst>
                <a:ext uri="{FF2B5EF4-FFF2-40B4-BE49-F238E27FC236}">
                  <a16:creationId xmlns:a16="http://schemas.microsoft.com/office/drawing/2014/main" id="{D5A4A490-2396-F97B-DD8F-92369DBA1A7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0" name="Bildplatzhalter 9">
            <a:extLst>
              <a:ext uri="{FF2B5EF4-FFF2-40B4-BE49-F238E27FC236}">
                <a16:creationId xmlns:a16="http://schemas.microsoft.com/office/drawing/2014/main" id="{63349384-6141-CAD9-B328-1BF91B6C11F1}"/>
              </a:ext>
            </a:extLst>
          </p:cNvPr>
          <p:cNvSpPr>
            <a:spLocks noGrp="1"/>
          </p:cNvSpPr>
          <p:nvPr>
            <p:ph type="pic" sz="quarter" idx="10"/>
          </p:nvPr>
        </p:nvSpPr>
        <p:spPr>
          <a:xfrm>
            <a:off x="7234238" y="2768601"/>
            <a:ext cx="4957762" cy="4089401"/>
          </a:xfrm>
          <a:custGeom>
            <a:avLst/>
            <a:gdLst>
              <a:gd name="connsiteX0" fmla="*/ 115534 w 4957762"/>
              <a:gd name="connsiteY0" fmla="*/ 2076450 h 4089401"/>
              <a:gd name="connsiteX1" fmla="*/ 806734 w 4957762"/>
              <a:gd name="connsiteY1" fmla="*/ 2076450 h 4089401"/>
              <a:gd name="connsiteX2" fmla="*/ 806734 w 4957762"/>
              <a:gd name="connsiteY2" fmla="*/ 3397250 h 4089401"/>
              <a:gd name="connsiteX3" fmla="*/ 115534 w 4957762"/>
              <a:gd name="connsiteY3" fmla="*/ 3397250 h 4089401"/>
              <a:gd name="connsiteX4" fmla="*/ 2187554 w 4957762"/>
              <a:gd name="connsiteY4" fmla="*/ 0 h 4089401"/>
              <a:gd name="connsiteX5" fmla="*/ 4957762 w 4957762"/>
              <a:gd name="connsiteY5" fmla="*/ 0 h 4089401"/>
              <a:gd name="connsiteX6" fmla="*/ 4957762 w 4957762"/>
              <a:gd name="connsiteY6" fmla="*/ 4089401 h 4089401"/>
              <a:gd name="connsiteX7" fmla="*/ 0 w 4957762"/>
              <a:gd name="connsiteY7" fmla="*/ 4089401 h 4089401"/>
              <a:gd name="connsiteX8" fmla="*/ 0 w 4957762"/>
              <a:gd name="connsiteY8" fmla="*/ 4089400 h 4089401"/>
              <a:gd name="connsiteX9" fmla="*/ 810562 w 4957762"/>
              <a:gd name="connsiteY9" fmla="*/ 4089400 h 4089401"/>
              <a:gd name="connsiteX10" fmla="*/ 810562 w 4957762"/>
              <a:gd name="connsiteY10" fmla="*/ 3397250 h 4089401"/>
              <a:gd name="connsiteX11" fmla="*/ 1501762 w 4957762"/>
              <a:gd name="connsiteY11" fmla="*/ 3397250 h 4089401"/>
              <a:gd name="connsiteX12" fmla="*/ 1501762 w 4957762"/>
              <a:gd name="connsiteY12" fmla="*/ 4089400 h 4089401"/>
              <a:gd name="connsiteX13" fmla="*/ 2187554 w 4957762"/>
              <a:gd name="connsiteY13" fmla="*/ 4089400 h 4089401"/>
              <a:gd name="connsiteX14" fmla="*/ 2187554 w 4957762"/>
              <a:gd name="connsiteY14" fmla="*/ 3397250 h 4089401"/>
              <a:gd name="connsiteX15" fmla="*/ 1501762 w 4957762"/>
              <a:gd name="connsiteY15" fmla="*/ 3397250 h 4089401"/>
              <a:gd name="connsiteX16" fmla="*/ 1501762 w 4957762"/>
              <a:gd name="connsiteY16" fmla="*/ 2705100 h 4089401"/>
              <a:gd name="connsiteX17" fmla="*/ 2187554 w 4957762"/>
              <a:gd name="connsiteY17" fmla="*/ 2705100 h 408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57762" h="4089401">
                <a:moveTo>
                  <a:pt x="115534" y="2076450"/>
                </a:moveTo>
                <a:lnTo>
                  <a:pt x="806734" y="2076450"/>
                </a:lnTo>
                <a:lnTo>
                  <a:pt x="806734" y="3397250"/>
                </a:lnTo>
                <a:lnTo>
                  <a:pt x="115534" y="3397250"/>
                </a:lnTo>
                <a:close/>
                <a:moveTo>
                  <a:pt x="2187554" y="0"/>
                </a:moveTo>
                <a:lnTo>
                  <a:pt x="4957762" y="0"/>
                </a:lnTo>
                <a:lnTo>
                  <a:pt x="4957762" y="4089401"/>
                </a:lnTo>
                <a:lnTo>
                  <a:pt x="0" y="4089401"/>
                </a:lnTo>
                <a:lnTo>
                  <a:pt x="0" y="4089400"/>
                </a:lnTo>
                <a:lnTo>
                  <a:pt x="810562" y="4089400"/>
                </a:lnTo>
                <a:lnTo>
                  <a:pt x="810562" y="3397250"/>
                </a:lnTo>
                <a:lnTo>
                  <a:pt x="1501762" y="3397250"/>
                </a:lnTo>
                <a:lnTo>
                  <a:pt x="1501762" y="4089400"/>
                </a:lnTo>
                <a:lnTo>
                  <a:pt x="2187554" y="4089400"/>
                </a:lnTo>
                <a:lnTo>
                  <a:pt x="2187554" y="3397250"/>
                </a:lnTo>
                <a:lnTo>
                  <a:pt x="1501762" y="3397250"/>
                </a:lnTo>
                <a:lnTo>
                  <a:pt x="1501762" y="2705100"/>
                </a:lnTo>
                <a:lnTo>
                  <a:pt x="2187554" y="2705100"/>
                </a:lnTo>
                <a:close/>
              </a:path>
            </a:pathLst>
          </a:custGeom>
          <a:solidFill>
            <a:schemeClr val="bg1">
              <a:lumMod val="95000"/>
            </a:schemeClr>
          </a:solidFill>
        </p:spPr>
        <p:txBody>
          <a:bodyPr wrap="square" lIns="360000" tIns="360000" rIns="360000" bIns="360000">
            <a:noAutofit/>
          </a:bodyPr>
          <a:lstStyle>
            <a:lvl1pPr marL="0" indent="0" algn="r">
              <a:buNone/>
              <a:defRPr>
                <a:solidFill>
                  <a:schemeClr val="bg1">
                    <a:lumMod val="65000"/>
                  </a:schemeClr>
                </a:solidFill>
              </a:defRPr>
            </a:lvl1pPr>
          </a:lstStyle>
          <a:p>
            <a:r>
              <a:rPr lang="de-DE" dirty="0"/>
              <a:t>Bild durch Klicken auf Symbol hinzufügen</a:t>
            </a:r>
          </a:p>
        </p:txBody>
      </p:sp>
      <p:sp>
        <p:nvSpPr>
          <p:cNvPr id="20" name="Textplatzhalter 19">
            <a:extLst>
              <a:ext uri="{FF2B5EF4-FFF2-40B4-BE49-F238E27FC236}">
                <a16:creationId xmlns:a16="http://schemas.microsoft.com/office/drawing/2014/main" id="{5B5A4A56-A296-3C1D-E684-69993BBC923B}"/>
              </a:ext>
            </a:extLst>
          </p:cNvPr>
          <p:cNvSpPr>
            <a:spLocks noGrp="1"/>
          </p:cNvSpPr>
          <p:nvPr>
            <p:ph type="body" sz="quarter" idx="11" hasCustomPrompt="1"/>
          </p:nvPr>
        </p:nvSpPr>
        <p:spPr>
          <a:xfrm>
            <a:off x="695325" y="4548322"/>
            <a:ext cx="5912575" cy="492443"/>
          </a:xfrm>
        </p:spPr>
        <p:txBody>
          <a:bodyPr>
            <a:spAutoFit/>
          </a:bodyPr>
          <a:lstStyle>
            <a:lvl1pPr marL="0" indent="0">
              <a:buNone/>
              <a:defRPr sz="3200"/>
            </a:lvl1pPr>
            <a:lvl2pPr>
              <a:defRPr sz="3200"/>
            </a:lvl2pPr>
            <a:lvl3pPr>
              <a:defRPr sz="3200"/>
            </a:lvl3pPr>
            <a:lvl4pPr>
              <a:defRPr sz="3200"/>
            </a:lvl4pPr>
            <a:lvl5pPr>
              <a:defRPr sz="3200"/>
            </a:lvl5pPr>
          </a:lstStyle>
          <a:p>
            <a:pPr lvl="0"/>
            <a:r>
              <a:rPr lang="de-DE"/>
              <a:t>Unterüberschrift, 32pt</a:t>
            </a:r>
          </a:p>
        </p:txBody>
      </p:sp>
      <p:sp>
        <p:nvSpPr>
          <p:cNvPr id="23" name="Textplatzhalter 22">
            <a:extLst>
              <a:ext uri="{FF2B5EF4-FFF2-40B4-BE49-F238E27FC236}">
                <a16:creationId xmlns:a16="http://schemas.microsoft.com/office/drawing/2014/main" id="{ACD9871A-DCB6-7F2A-3346-AB8F292D10E6}"/>
              </a:ext>
            </a:extLst>
          </p:cNvPr>
          <p:cNvSpPr>
            <a:spLocks noGrp="1"/>
          </p:cNvSpPr>
          <p:nvPr>
            <p:ph type="body" sz="quarter" idx="12" hasCustomPrompt="1"/>
          </p:nvPr>
        </p:nvSpPr>
        <p:spPr>
          <a:xfrm>
            <a:off x="695326" y="5400765"/>
            <a:ext cx="5912575" cy="276999"/>
          </a:xfrm>
        </p:spPr>
        <p:txBody>
          <a:bodyPr>
            <a:spAutoFit/>
          </a:bodyPr>
          <a:lstStyle>
            <a:lvl1pPr marL="0" indent="0">
              <a:buNone/>
              <a:defRPr sz="1800"/>
            </a:lvl1pPr>
          </a:lstStyle>
          <a:p>
            <a:pPr lvl="0"/>
            <a:r>
              <a:rPr lang="de-DE"/>
              <a:t>Datum | Präsentator</a:t>
            </a:r>
          </a:p>
        </p:txBody>
      </p:sp>
      <p:sp>
        <p:nvSpPr>
          <p:cNvPr id="25" name="Bildplatzhalter 24">
            <a:extLst>
              <a:ext uri="{FF2B5EF4-FFF2-40B4-BE49-F238E27FC236}">
                <a16:creationId xmlns:a16="http://schemas.microsoft.com/office/drawing/2014/main" id="{55ADA368-BF47-FA41-506A-6A6D186B4991}"/>
              </a:ext>
            </a:extLst>
          </p:cNvPr>
          <p:cNvSpPr>
            <a:spLocks noGrp="1"/>
          </p:cNvSpPr>
          <p:nvPr>
            <p:ph type="pic" sz="quarter" idx="13" hasCustomPrompt="1"/>
          </p:nvPr>
        </p:nvSpPr>
        <p:spPr>
          <a:xfrm>
            <a:off x="4846443" y="692150"/>
            <a:ext cx="2893047" cy="404846"/>
          </a:xfrm>
        </p:spPr>
        <p:txBody>
          <a:bodyPr anchor="ctr"/>
          <a:lstStyle>
            <a:lvl1pPr marL="0" indent="0" algn="ctr">
              <a:buNone/>
              <a:defRPr/>
            </a:lvl1pPr>
          </a:lstStyle>
          <a:p>
            <a:r>
              <a:rPr lang="de-DE" dirty="0"/>
              <a:t>Logo Platzhalter</a:t>
            </a:r>
          </a:p>
        </p:txBody>
      </p:sp>
      <p:sp>
        <p:nvSpPr>
          <p:cNvPr id="3" name="Titel 2">
            <a:extLst>
              <a:ext uri="{FF2B5EF4-FFF2-40B4-BE49-F238E27FC236}">
                <a16:creationId xmlns:a16="http://schemas.microsoft.com/office/drawing/2014/main" id="{44CF9C2D-3156-D42E-6015-C4414B694242}"/>
              </a:ext>
            </a:extLst>
          </p:cNvPr>
          <p:cNvSpPr>
            <a:spLocks noGrp="1"/>
          </p:cNvSpPr>
          <p:nvPr>
            <p:ph type="title" hasCustomPrompt="1"/>
          </p:nvPr>
        </p:nvSpPr>
        <p:spPr>
          <a:xfrm>
            <a:off x="695325" y="1563486"/>
            <a:ext cx="8062595" cy="2215991"/>
          </a:xfrm>
        </p:spPr>
        <p:txBody>
          <a:bodyPr vert="horz"/>
          <a:lstStyle>
            <a:lvl1pPr>
              <a:lnSpc>
                <a:spcPct val="90000"/>
              </a:lnSpc>
              <a:defRPr sz="8000"/>
            </a:lvl1pPr>
          </a:lstStyle>
          <a:p>
            <a:r>
              <a:rPr lang="de-DE"/>
              <a:t>Überschrift, 80pt, </a:t>
            </a:r>
            <a:br>
              <a:rPr lang="de-DE"/>
            </a:br>
            <a:r>
              <a:rPr lang="de-DE"/>
              <a:t>Zweizeilig</a:t>
            </a:r>
            <a:endParaRPr lang="en-US"/>
          </a:p>
        </p:txBody>
      </p:sp>
    </p:spTree>
    <p:extLst>
      <p:ext uri="{BB962C8B-B14F-4D97-AF65-F5344CB8AC3E}">
        <p14:creationId xmlns:p14="http://schemas.microsoft.com/office/powerpoint/2010/main" val="404384120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Titelfolie 3 Logic Violet">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449FA2C-155F-148A-CBF0-C443F00EF34D}"/>
              </a:ext>
            </a:extLst>
          </p:cNvPr>
          <p:cNvGraphicFramePr>
            <a:graphicFrameLocks noChangeAspect="1"/>
          </p:cNvGraphicFramePr>
          <p:nvPr userDrawn="1">
            <p:custDataLst>
              <p:tags r:id="rId1"/>
            </p:custDataLst>
            <p:extLst>
              <p:ext uri="{D42A27DB-BD31-4B8C-83A1-F6EECF244321}">
                <p14:modId xmlns:p14="http://schemas.microsoft.com/office/powerpoint/2010/main" val="27357918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449FA2C-155F-148A-CBF0-C443F00EF3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reihandform: Form 4">
            <a:extLst>
              <a:ext uri="{FF2B5EF4-FFF2-40B4-BE49-F238E27FC236}">
                <a16:creationId xmlns:a16="http://schemas.microsoft.com/office/drawing/2014/main" id="{0FF7B29B-8322-7930-84F9-8DBA6283688E}"/>
              </a:ext>
            </a:extLst>
          </p:cNvPr>
          <p:cNvSpPr/>
          <p:nvPr userDrawn="1"/>
        </p:nvSpPr>
        <p:spPr>
          <a:xfrm>
            <a:off x="0" y="0"/>
            <a:ext cx="12192000" cy="6858000"/>
          </a:xfrm>
          <a:custGeom>
            <a:avLst/>
            <a:gdLst>
              <a:gd name="connsiteX0" fmla="*/ 8736000 w 12192000"/>
              <a:gd name="connsiteY0" fmla="*/ 6165850 h 6858000"/>
              <a:gd name="connsiteX1" fmla="*/ 9421792 w 12192000"/>
              <a:gd name="connsiteY1" fmla="*/ 6165850 h 6858000"/>
              <a:gd name="connsiteX2" fmla="*/ 9421792 w 12192000"/>
              <a:gd name="connsiteY2" fmla="*/ 6858000 h 6858000"/>
              <a:gd name="connsiteX3" fmla="*/ 8736000 w 12192000"/>
              <a:gd name="connsiteY3" fmla="*/ 6858000 h 6858000"/>
              <a:gd name="connsiteX4" fmla="*/ 7349772 w 12192000"/>
              <a:gd name="connsiteY4" fmla="*/ 4845050 h 6858000"/>
              <a:gd name="connsiteX5" fmla="*/ 7349772 w 12192000"/>
              <a:gd name="connsiteY5" fmla="*/ 6165850 h 6858000"/>
              <a:gd name="connsiteX6" fmla="*/ 8040972 w 12192000"/>
              <a:gd name="connsiteY6" fmla="*/ 6165850 h 6858000"/>
              <a:gd name="connsiteX7" fmla="*/ 8040972 w 12192000"/>
              <a:gd name="connsiteY7" fmla="*/ 4845050 h 6858000"/>
              <a:gd name="connsiteX8" fmla="*/ 0 w 12192000"/>
              <a:gd name="connsiteY8" fmla="*/ 0 h 6858000"/>
              <a:gd name="connsiteX9" fmla="*/ 12192000 w 12192000"/>
              <a:gd name="connsiteY9" fmla="*/ 0 h 6858000"/>
              <a:gd name="connsiteX10" fmla="*/ 12192000 w 12192000"/>
              <a:gd name="connsiteY10" fmla="*/ 2768600 h 6858000"/>
              <a:gd name="connsiteX11" fmla="*/ 9421792 w 12192000"/>
              <a:gd name="connsiteY11" fmla="*/ 2768600 h 6858000"/>
              <a:gd name="connsiteX12" fmla="*/ 9421792 w 12192000"/>
              <a:gd name="connsiteY12" fmla="*/ 5473700 h 6858000"/>
              <a:gd name="connsiteX13" fmla="*/ 8736000 w 12192000"/>
              <a:gd name="connsiteY13" fmla="*/ 5473700 h 6858000"/>
              <a:gd name="connsiteX14" fmla="*/ 8736000 w 12192000"/>
              <a:gd name="connsiteY14" fmla="*/ 6165850 h 6858000"/>
              <a:gd name="connsiteX15" fmla="*/ 8044800 w 12192000"/>
              <a:gd name="connsiteY15" fmla="*/ 6165850 h 6858000"/>
              <a:gd name="connsiteX16" fmla="*/ 8044800 w 12192000"/>
              <a:gd name="connsiteY16" fmla="*/ 6858000 h 6858000"/>
              <a:gd name="connsiteX17" fmla="*/ 0 w 12192000"/>
              <a:gd name="connsiteY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6858000">
                <a:moveTo>
                  <a:pt x="8736000" y="6165850"/>
                </a:moveTo>
                <a:lnTo>
                  <a:pt x="9421792" y="6165850"/>
                </a:lnTo>
                <a:lnTo>
                  <a:pt x="9421792" y="6858000"/>
                </a:lnTo>
                <a:lnTo>
                  <a:pt x="8736000" y="6858000"/>
                </a:lnTo>
                <a:close/>
                <a:moveTo>
                  <a:pt x="7349772" y="4845050"/>
                </a:moveTo>
                <a:lnTo>
                  <a:pt x="7349772" y="6165850"/>
                </a:lnTo>
                <a:lnTo>
                  <a:pt x="8040972" y="6165850"/>
                </a:lnTo>
                <a:lnTo>
                  <a:pt x="8040972" y="4845050"/>
                </a:lnTo>
                <a:close/>
                <a:moveTo>
                  <a:pt x="0" y="0"/>
                </a:moveTo>
                <a:lnTo>
                  <a:pt x="12192000" y="0"/>
                </a:lnTo>
                <a:lnTo>
                  <a:pt x="12192000" y="2768600"/>
                </a:lnTo>
                <a:lnTo>
                  <a:pt x="9421792" y="2768600"/>
                </a:lnTo>
                <a:lnTo>
                  <a:pt x="9421792" y="5473700"/>
                </a:lnTo>
                <a:lnTo>
                  <a:pt x="8736000" y="5473700"/>
                </a:lnTo>
                <a:lnTo>
                  <a:pt x="8736000" y="6165850"/>
                </a:lnTo>
                <a:lnTo>
                  <a:pt x="8044800" y="6165850"/>
                </a:lnTo>
                <a:lnTo>
                  <a:pt x="8044800" y="6858000"/>
                </a:lnTo>
                <a:lnTo>
                  <a:pt x="0" y="685800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grpSp>
        <p:nvGrpSpPr>
          <p:cNvPr id="12" name="Gruppieren 11">
            <a:extLst>
              <a:ext uri="{FF2B5EF4-FFF2-40B4-BE49-F238E27FC236}">
                <a16:creationId xmlns:a16="http://schemas.microsoft.com/office/drawing/2014/main" id="{B5666100-C848-2B64-3B91-E9F2E4C7C22D}"/>
              </a:ext>
            </a:extLst>
          </p:cNvPr>
          <p:cNvGrpSpPr>
            <a:grpSpLocks/>
          </p:cNvGrpSpPr>
          <p:nvPr userDrawn="1"/>
        </p:nvGrpSpPr>
        <p:grpSpPr>
          <a:xfrm>
            <a:off x="8603625" y="692150"/>
            <a:ext cx="2893047" cy="404846"/>
            <a:chOff x="12619050" y="1762052"/>
            <a:chExt cx="6371004" cy="891542"/>
          </a:xfrm>
        </p:grpSpPr>
        <p:sp>
          <p:nvSpPr>
            <p:cNvPr id="13" name="object 26">
              <a:extLst>
                <a:ext uri="{FF2B5EF4-FFF2-40B4-BE49-F238E27FC236}">
                  <a16:creationId xmlns:a16="http://schemas.microsoft.com/office/drawing/2014/main" id="{4E1A22AC-1EC2-1593-9409-60760B7767AC}"/>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14" name="object 27">
              <a:extLst>
                <a:ext uri="{FF2B5EF4-FFF2-40B4-BE49-F238E27FC236}">
                  <a16:creationId xmlns:a16="http://schemas.microsoft.com/office/drawing/2014/main" id="{62AE6805-B2FC-50DF-5A74-D9AAB82ACE10}"/>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5" name="object 28">
              <a:extLst>
                <a:ext uri="{FF2B5EF4-FFF2-40B4-BE49-F238E27FC236}">
                  <a16:creationId xmlns:a16="http://schemas.microsoft.com/office/drawing/2014/main" id="{D1E300F6-83EE-74C8-C81B-C9E09BF89627}"/>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6" name="object 29">
              <a:extLst>
                <a:ext uri="{FF2B5EF4-FFF2-40B4-BE49-F238E27FC236}">
                  <a16:creationId xmlns:a16="http://schemas.microsoft.com/office/drawing/2014/main" id="{C6FEB328-34D9-3B43-A98D-FBE37FCF14B8}"/>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7" name="object 30">
              <a:extLst>
                <a:ext uri="{FF2B5EF4-FFF2-40B4-BE49-F238E27FC236}">
                  <a16:creationId xmlns:a16="http://schemas.microsoft.com/office/drawing/2014/main" id="{7C462378-E2C6-A11A-513E-79C91E073055}"/>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8" name="object 31">
              <a:extLst>
                <a:ext uri="{FF2B5EF4-FFF2-40B4-BE49-F238E27FC236}">
                  <a16:creationId xmlns:a16="http://schemas.microsoft.com/office/drawing/2014/main" id="{00F62B97-A58F-7BD3-BA42-C4EF20779C2D}"/>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9" name="object 32">
              <a:extLst>
                <a:ext uri="{FF2B5EF4-FFF2-40B4-BE49-F238E27FC236}">
                  <a16:creationId xmlns:a16="http://schemas.microsoft.com/office/drawing/2014/main" id="{D5A4A490-2396-F97B-DD8F-92369DBA1A7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0" name="Bildplatzhalter 9">
            <a:extLst>
              <a:ext uri="{FF2B5EF4-FFF2-40B4-BE49-F238E27FC236}">
                <a16:creationId xmlns:a16="http://schemas.microsoft.com/office/drawing/2014/main" id="{63349384-6141-CAD9-B328-1BF91B6C11F1}"/>
              </a:ext>
            </a:extLst>
          </p:cNvPr>
          <p:cNvSpPr>
            <a:spLocks noGrp="1"/>
          </p:cNvSpPr>
          <p:nvPr>
            <p:ph type="pic" sz="quarter" idx="10"/>
          </p:nvPr>
        </p:nvSpPr>
        <p:spPr>
          <a:xfrm>
            <a:off x="7234238" y="2768601"/>
            <a:ext cx="4957762" cy="4089401"/>
          </a:xfrm>
          <a:custGeom>
            <a:avLst/>
            <a:gdLst>
              <a:gd name="connsiteX0" fmla="*/ 115534 w 4957762"/>
              <a:gd name="connsiteY0" fmla="*/ 2076450 h 4089401"/>
              <a:gd name="connsiteX1" fmla="*/ 806734 w 4957762"/>
              <a:gd name="connsiteY1" fmla="*/ 2076450 h 4089401"/>
              <a:gd name="connsiteX2" fmla="*/ 806734 w 4957762"/>
              <a:gd name="connsiteY2" fmla="*/ 3397250 h 4089401"/>
              <a:gd name="connsiteX3" fmla="*/ 115534 w 4957762"/>
              <a:gd name="connsiteY3" fmla="*/ 3397250 h 4089401"/>
              <a:gd name="connsiteX4" fmla="*/ 2187554 w 4957762"/>
              <a:gd name="connsiteY4" fmla="*/ 0 h 4089401"/>
              <a:gd name="connsiteX5" fmla="*/ 4957762 w 4957762"/>
              <a:gd name="connsiteY5" fmla="*/ 0 h 4089401"/>
              <a:gd name="connsiteX6" fmla="*/ 4957762 w 4957762"/>
              <a:gd name="connsiteY6" fmla="*/ 4089401 h 4089401"/>
              <a:gd name="connsiteX7" fmla="*/ 0 w 4957762"/>
              <a:gd name="connsiteY7" fmla="*/ 4089401 h 4089401"/>
              <a:gd name="connsiteX8" fmla="*/ 0 w 4957762"/>
              <a:gd name="connsiteY8" fmla="*/ 4089400 h 4089401"/>
              <a:gd name="connsiteX9" fmla="*/ 810562 w 4957762"/>
              <a:gd name="connsiteY9" fmla="*/ 4089400 h 4089401"/>
              <a:gd name="connsiteX10" fmla="*/ 810562 w 4957762"/>
              <a:gd name="connsiteY10" fmla="*/ 3397250 h 4089401"/>
              <a:gd name="connsiteX11" fmla="*/ 1501762 w 4957762"/>
              <a:gd name="connsiteY11" fmla="*/ 3397250 h 4089401"/>
              <a:gd name="connsiteX12" fmla="*/ 1501762 w 4957762"/>
              <a:gd name="connsiteY12" fmla="*/ 4089400 h 4089401"/>
              <a:gd name="connsiteX13" fmla="*/ 2187554 w 4957762"/>
              <a:gd name="connsiteY13" fmla="*/ 4089400 h 4089401"/>
              <a:gd name="connsiteX14" fmla="*/ 2187554 w 4957762"/>
              <a:gd name="connsiteY14" fmla="*/ 3397250 h 4089401"/>
              <a:gd name="connsiteX15" fmla="*/ 1501762 w 4957762"/>
              <a:gd name="connsiteY15" fmla="*/ 3397250 h 4089401"/>
              <a:gd name="connsiteX16" fmla="*/ 1501762 w 4957762"/>
              <a:gd name="connsiteY16" fmla="*/ 2705100 h 4089401"/>
              <a:gd name="connsiteX17" fmla="*/ 2187554 w 4957762"/>
              <a:gd name="connsiteY17" fmla="*/ 2705100 h 408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57762" h="4089401">
                <a:moveTo>
                  <a:pt x="115534" y="2076450"/>
                </a:moveTo>
                <a:lnTo>
                  <a:pt x="806734" y="2076450"/>
                </a:lnTo>
                <a:lnTo>
                  <a:pt x="806734" y="3397250"/>
                </a:lnTo>
                <a:lnTo>
                  <a:pt x="115534" y="3397250"/>
                </a:lnTo>
                <a:close/>
                <a:moveTo>
                  <a:pt x="2187554" y="0"/>
                </a:moveTo>
                <a:lnTo>
                  <a:pt x="4957762" y="0"/>
                </a:lnTo>
                <a:lnTo>
                  <a:pt x="4957762" y="4089401"/>
                </a:lnTo>
                <a:lnTo>
                  <a:pt x="0" y="4089401"/>
                </a:lnTo>
                <a:lnTo>
                  <a:pt x="0" y="4089400"/>
                </a:lnTo>
                <a:lnTo>
                  <a:pt x="810562" y="4089400"/>
                </a:lnTo>
                <a:lnTo>
                  <a:pt x="810562" y="3397250"/>
                </a:lnTo>
                <a:lnTo>
                  <a:pt x="1501762" y="3397250"/>
                </a:lnTo>
                <a:lnTo>
                  <a:pt x="1501762" y="4089400"/>
                </a:lnTo>
                <a:lnTo>
                  <a:pt x="2187554" y="4089400"/>
                </a:lnTo>
                <a:lnTo>
                  <a:pt x="2187554" y="3397250"/>
                </a:lnTo>
                <a:lnTo>
                  <a:pt x="1501762" y="3397250"/>
                </a:lnTo>
                <a:lnTo>
                  <a:pt x="1501762" y="2705100"/>
                </a:lnTo>
                <a:lnTo>
                  <a:pt x="2187554" y="2705100"/>
                </a:lnTo>
                <a:close/>
              </a:path>
            </a:pathLst>
          </a:custGeom>
          <a:solidFill>
            <a:schemeClr val="bg1">
              <a:lumMod val="95000"/>
            </a:schemeClr>
          </a:solidFill>
        </p:spPr>
        <p:txBody>
          <a:bodyPr wrap="square" lIns="360000" tIns="360000" rIns="360000" bIns="360000">
            <a:noAutofit/>
          </a:bodyPr>
          <a:lstStyle>
            <a:lvl1pPr marL="0" indent="0" algn="r">
              <a:buNone/>
              <a:defRPr>
                <a:solidFill>
                  <a:schemeClr val="bg1">
                    <a:lumMod val="65000"/>
                  </a:schemeClr>
                </a:solidFill>
              </a:defRPr>
            </a:lvl1pPr>
          </a:lstStyle>
          <a:p>
            <a:r>
              <a:rPr lang="de-DE" dirty="0"/>
              <a:t>Bild durch Klicken auf Symbol hinzufügen</a:t>
            </a:r>
          </a:p>
        </p:txBody>
      </p:sp>
      <p:sp>
        <p:nvSpPr>
          <p:cNvPr id="20" name="Textplatzhalter 19">
            <a:extLst>
              <a:ext uri="{FF2B5EF4-FFF2-40B4-BE49-F238E27FC236}">
                <a16:creationId xmlns:a16="http://schemas.microsoft.com/office/drawing/2014/main" id="{5B5A4A56-A296-3C1D-E684-69993BBC923B}"/>
              </a:ext>
            </a:extLst>
          </p:cNvPr>
          <p:cNvSpPr>
            <a:spLocks noGrp="1"/>
          </p:cNvSpPr>
          <p:nvPr>
            <p:ph type="body" sz="quarter" idx="11" hasCustomPrompt="1"/>
          </p:nvPr>
        </p:nvSpPr>
        <p:spPr>
          <a:xfrm>
            <a:off x="695325" y="4548322"/>
            <a:ext cx="5912575" cy="492443"/>
          </a:xfrm>
        </p:spPr>
        <p:txBody>
          <a:bodyPr>
            <a:spAutoFit/>
          </a:bodyPr>
          <a:lstStyle>
            <a:lvl1pPr marL="0" indent="0">
              <a:buNone/>
              <a:defRPr sz="3200"/>
            </a:lvl1pPr>
            <a:lvl2pPr>
              <a:defRPr sz="3200"/>
            </a:lvl2pPr>
            <a:lvl3pPr>
              <a:defRPr sz="3200"/>
            </a:lvl3pPr>
            <a:lvl4pPr>
              <a:defRPr sz="3200"/>
            </a:lvl4pPr>
            <a:lvl5pPr>
              <a:defRPr sz="3200"/>
            </a:lvl5pPr>
          </a:lstStyle>
          <a:p>
            <a:pPr lvl="0"/>
            <a:r>
              <a:rPr lang="de-DE"/>
              <a:t>Unterüberschrift, 32pt</a:t>
            </a:r>
          </a:p>
        </p:txBody>
      </p:sp>
      <p:sp>
        <p:nvSpPr>
          <p:cNvPr id="23" name="Textplatzhalter 22">
            <a:extLst>
              <a:ext uri="{FF2B5EF4-FFF2-40B4-BE49-F238E27FC236}">
                <a16:creationId xmlns:a16="http://schemas.microsoft.com/office/drawing/2014/main" id="{ACD9871A-DCB6-7F2A-3346-AB8F292D10E6}"/>
              </a:ext>
            </a:extLst>
          </p:cNvPr>
          <p:cNvSpPr>
            <a:spLocks noGrp="1"/>
          </p:cNvSpPr>
          <p:nvPr>
            <p:ph type="body" sz="quarter" idx="12" hasCustomPrompt="1"/>
          </p:nvPr>
        </p:nvSpPr>
        <p:spPr>
          <a:xfrm>
            <a:off x="695326" y="5400765"/>
            <a:ext cx="5912575" cy="276999"/>
          </a:xfrm>
        </p:spPr>
        <p:txBody>
          <a:bodyPr>
            <a:spAutoFit/>
          </a:bodyPr>
          <a:lstStyle>
            <a:lvl1pPr marL="0" indent="0">
              <a:buNone/>
              <a:defRPr sz="1800"/>
            </a:lvl1pPr>
          </a:lstStyle>
          <a:p>
            <a:pPr lvl="0"/>
            <a:r>
              <a:rPr lang="de-DE"/>
              <a:t>Datum | Präsentator</a:t>
            </a:r>
          </a:p>
        </p:txBody>
      </p:sp>
      <p:sp>
        <p:nvSpPr>
          <p:cNvPr id="25" name="Bildplatzhalter 24">
            <a:extLst>
              <a:ext uri="{FF2B5EF4-FFF2-40B4-BE49-F238E27FC236}">
                <a16:creationId xmlns:a16="http://schemas.microsoft.com/office/drawing/2014/main" id="{55ADA368-BF47-FA41-506A-6A6D186B4991}"/>
              </a:ext>
            </a:extLst>
          </p:cNvPr>
          <p:cNvSpPr>
            <a:spLocks noGrp="1"/>
          </p:cNvSpPr>
          <p:nvPr>
            <p:ph type="pic" sz="quarter" idx="13" hasCustomPrompt="1"/>
          </p:nvPr>
        </p:nvSpPr>
        <p:spPr>
          <a:xfrm>
            <a:off x="4846443" y="692150"/>
            <a:ext cx="2893047" cy="404846"/>
          </a:xfrm>
        </p:spPr>
        <p:txBody>
          <a:bodyPr anchor="ctr"/>
          <a:lstStyle>
            <a:lvl1pPr marL="0" indent="0" algn="ctr">
              <a:buNone/>
              <a:defRPr/>
            </a:lvl1pPr>
          </a:lstStyle>
          <a:p>
            <a:r>
              <a:rPr lang="de-DE" dirty="0"/>
              <a:t>Logo Platzhalter</a:t>
            </a:r>
          </a:p>
        </p:txBody>
      </p:sp>
      <p:sp>
        <p:nvSpPr>
          <p:cNvPr id="3" name="Titel 2">
            <a:extLst>
              <a:ext uri="{FF2B5EF4-FFF2-40B4-BE49-F238E27FC236}">
                <a16:creationId xmlns:a16="http://schemas.microsoft.com/office/drawing/2014/main" id="{44CF9C2D-3156-D42E-6015-C4414B694242}"/>
              </a:ext>
            </a:extLst>
          </p:cNvPr>
          <p:cNvSpPr>
            <a:spLocks noGrp="1"/>
          </p:cNvSpPr>
          <p:nvPr>
            <p:ph type="title" hasCustomPrompt="1"/>
          </p:nvPr>
        </p:nvSpPr>
        <p:spPr>
          <a:xfrm>
            <a:off x="695325" y="1563486"/>
            <a:ext cx="8062595" cy="2215991"/>
          </a:xfrm>
        </p:spPr>
        <p:txBody>
          <a:bodyPr vert="horz"/>
          <a:lstStyle>
            <a:lvl1pPr>
              <a:lnSpc>
                <a:spcPct val="90000"/>
              </a:lnSpc>
              <a:defRPr sz="8000"/>
            </a:lvl1pPr>
          </a:lstStyle>
          <a:p>
            <a:r>
              <a:rPr lang="de-DE"/>
              <a:t>Überschrift, 80pt, </a:t>
            </a:r>
            <a:br>
              <a:rPr lang="de-DE"/>
            </a:br>
            <a:r>
              <a:rPr lang="de-DE"/>
              <a:t>Zweizeilig</a:t>
            </a:r>
            <a:endParaRPr lang="en-US"/>
          </a:p>
        </p:txBody>
      </p:sp>
    </p:spTree>
    <p:extLst>
      <p:ext uri="{BB962C8B-B14F-4D97-AF65-F5344CB8AC3E}">
        <p14:creationId xmlns:p14="http://schemas.microsoft.com/office/powerpoint/2010/main" val="119006035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Titelfolie 3 Digital Pink">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449FA2C-155F-148A-CBF0-C443F00EF34D}"/>
              </a:ext>
            </a:extLst>
          </p:cNvPr>
          <p:cNvGraphicFramePr>
            <a:graphicFrameLocks noChangeAspect="1"/>
          </p:cNvGraphicFramePr>
          <p:nvPr userDrawn="1">
            <p:custDataLst>
              <p:tags r:id="rId1"/>
            </p:custDataLst>
            <p:extLst>
              <p:ext uri="{D42A27DB-BD31-4B8C-83A1-F6EECF244321}">
                <p14:modId xmlns:p14="http://schemas.microsoft.com/office/powerpoint/2010/main" val="27357918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449FA2C-155F-148A-CBF0-C443F00EF3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reihandform: Form 4">
            <a:extLst>
              <a:ext uri="{FF2B5EF4-FFF2-40B4-BE49-F238E27FC236}">
                <a16:creationId xmlns:a16="http://schemas.microsoft.com/office/drawing/2014/main" id="{0FF7B29B-8322-7930-84F9-8DBA6283688E}"/>
              </a:ext>
            </a:extLst>
          </p:cNvPr>
          <p:cNvSpPr/>
          <p:nvPr userDrawn="1"/>
        </p:nvSpPr>
        <p:spPr>
          <a:xfrm>
            <a:off x="0" y="0"/>
            <a:ext cx="12192000" cy="6858000"/>
          </a:xfrm>
          <a:custGeom>
            <a:avLst/>
            <a:gdLst>
              <a:gd name="connsiteX0" fmla="*/ 8736000 w 12192000"/>
              <a:gd name="connsiteY0" fmla="*/ 6165850 h 6858000"/>
              <a:gd name="connsiteX1" fmla="*/ 9421792 w 12192000"/>
              <a:gd name="connsiteY1" fmla="*/ 6165850 h 6858000"/>
              <a:gd name="connsiteX2" fmla="*/ 9421792 w 12192000"/>
              <a:gd name="connsiteY2" fmla="*/ 6858000 h 6858000"/>
              <a:gd name="connsiteX3" fmla="*/ 8736000 w 12192000"/>
              <a:gd name="connsiteY3" fmla="*/ 6858000 h 6858000"/>
              <a:gd name="connsiteX4" fmla="*/ 7349772 w 12192000"/>
              <a:gd name="connsiteY4" fmla="*/ 4845050 h 6858000"/>
              <a:gd name="connsiteX5" fmla="*/ 7349772 w 12192000"/>
              <a:gd name="connsiteY5" fmla="*/ 6165850 h 6858000"/>
              <a:gd name="connsiteX6" fmla="*/ 8040972 w 12192000"/>
              <a:gd name="connsiteY6" fmla="*/ 6165850 h 6858000"/>
              <a:gd name="connsiteX7" fmla="*/ 8040972 w 12192000"/>
              <a:gd name="connsiteY7" fmla="*/ 4845050 h 6858000"/>
              <a:gd name="connsiteX8" fmla="*/ 0 w 12192000"/>
              <a:gd name="connsiteY8" fmla="*/ 0 h 6858000"/>
              <a:gd name="connsiteX9" fmla="*/ 12192000 w 12192000"/>
              <a:gd name="connsiteY9" fmla="*/ 0 h 6858000"/>
              <a:gd name="connsiteX10" fmla="*/ 12192000 w 12192000"/>
              <a:gd name="connsiteY10" fmla="*/ 2768600 h 6858000"/>
              <a:gd name="connsiteX11" fmla="*/ 9421792 w 12192000"/>
              <a:gd name="connsiteY11" fmla="*/ 2768600 h 6858000"/>
              <a:gd name="connsiteX12" fmla="*/ 9421792 w 12192000"/>
              <a:gd name="connsiteY12" fmla="*/ 5473700 h 6858000"/>
              <a:gd name="connsiteX13" fmla="*/ 8736000 w 12192000"/>
              <a:gd name="connsiteY13" fmla="*/ 5473700 h 6858000"/>
              <a:gd name="connsiteX14" fmla="*/ 8736000 w 12192000"/>
              <a:gd name="connsiteY14" fmla="*/ 6165850 h 6858000"/>
              <a:gd name="connsiteX15" fmla="*/ 8044800 w 12192000"/>
              <a:gd name="connsiteY15" fmla="*/ 6165850 h 6858000"/>
              <a:gd name="connsiteX16" fmla="*/ 8044800 w 12192000"/>
              <a:gd name="connsiteY16" fmla="*/ 6858000 h 6858000"/>
              <a:gd name="connsiteX17" fmla="*/ 0 w 12192000"/>
              <a:gd name="connsiteY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6858000">
                <a:moveTo>
                  <a:pt x="8736000" y="6165850"/>
                </a:moveTo>
                <a:lnTo>
                  <a:pt x="9421792" y="6165850"/>
                </a:lnTo>
                <a:lnTo>
                  <a:pt x="9421792" y="6858000"/>
                </a:lnTo>
                <a:lnTo>
                  <a:pt x="8736000" y="6858000"/>
                </a:lnTo>
                <a:close/>
                <a:moveTo>
                  <a:pt x="7349772" y="4845050"/>
                </a:moveTo>
                <a:lnTo>
                  <a:pt x="7349772" y="6165850"/>
                </a:lnTo>
                <a:lnTo>
                  <a:pt x="8040972" y="6165850"/>
                </a:lnTo>
                <a:lnTo>
                  <a:pt x="8040972" y="4845050"/>
                </a:lnTo>
                <a:close/>
                <a:moveTo>
                  <a:pt x="0" y="0"/>
                </a:moveTo>
                <a:lnTo>
                  <a:pt x="12192000" y="0"/>
                </a:lnTo>
                <a:lnTo>
                  <a:pt x="12192000" y="2768600"/>
                </a:lnTo>
                <a:lnTo>
                  <a:pt x="9421792" y="2768600"/>
                </a:lnTo>
                <a:lnTo>
                  <a:pt x="9421792" y="5473700"/>
                </a:lnTo>
                <a:lnTo>
                  <a:pt x="8736000" y="5473700"/>
                </a:lnTo>
                <a:lnTo>
                  <a:pt x="8736000" y="6165850"/>
                </a:lnTo>
                <a:lnTo>
                  <a:pt x="8044800" y="6165850"/>
                </a:lnTo>
                <a:lnTo>
                  <a:pt x="8044800" y="6858000"/>
                </a:lnTo>
                <a:lnTo>
                  <a:pt x="0" y="685800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grpSp>
        <p:nvGrpSpPr>
          <p:cNvPr id="12" name="Gruppieren 11">
            <a:extLst>
              <a:ext uri="{FF2B5EF4-FFF2-40B4-BE49-F238E27FC236}">
                <a16:creationId xmlns:a16="http://schemas.microsoft.com/office/drawing/2014/main" id="{B5666100-C848-2B64-3B91-E9F2E4C7C22D}"/>
              </a:ext>
            </a:extLst>
          </p:cNvPr>
          <p:cNvGrpSpPr>
            <a:grpSpLocks/>
          </p:cNvGrpSpPr>
          <p:nvPr userDrawn="1"/>
        </p:nvGrpSpPr>
        <p:grpSpPr>
          <a:xfrm>
            <a:off x="8603625" y="692150"/>
            <a:ext cx="2893047" cy="404846"/>
            <a:chOff x="12619050" y="1762052"/>
            <a:chExt cx="6371004" cy="891542"/>
          </a:xfrm>
        </p:grpSpPr>
        <p:sp>
          <p:nvSpPr>
            <p:cNvPr id="13" name="object 26">
              <a:extLst>
                <a:ext uri="{FF2B5EF4-FFF2-40B4-BE49-F238E27FC236}">
                  <a16:creationId xmlns:a16="http://schemas.microsoft.com/office/drawing/2014/main" id="{4E1A22AC-1EC2-1593-9409-60760B7767AC}"/>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14" name="object 27">
              <a:extLst>
                <a:ext uri="{FF2B5EF4-FFF2-40B4-BE49-F238E27FC236}">
                  <a16:creationId xmlns:a16="http://schemas.microsoft.com/office/drawing/2014/main" id="{62AE6805-B2FC-50DF-5A74-D9AAB82ACE10}"/>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5" name="object 28">
              <a:extLst>
                <a:ext uri="{FF2B5EF4-FFF2-40B4-BE49-F238E27FC236}">
                  <a16:creationId xmlns:a16="http://schemas.microsoft.com/office/drawing/2014/main" id="{D1E300F6-83EE-74C8-C81B-C9E09BF89627}"/>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6" name="object 29">
              <a:extLst>
                <a:ext uri="{FF2B5EF4-FFF2-40B4-BE49-F238E27FC236}">
                  <a16:creationId xmlns:a16="http://schemas.microsoft.com/office/drawing/2014/main" id="{C6FEB328-34D9-3B43-A98D-FBE37FCF14B8}"/>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7" name="object 30">
              <a:extLst>
                <a:ext uri="{FF2B5EF4-FFF2-40B4-BE49-F238E27FC236}">
                  <a16:creationId xmlns:a16="http://schemas.microsoft.com/office/drawing/2014/main" id="{7C462378-E2C6-A11A-513E-79C91E073055}"/>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8" name="object 31">
              <a:extLst>
                <a:ext uri="{FF2B5EF4-FFF2-40B4-BE49-F238E27FC236}">
                  <a16:creationId xmlns:a16="http://schemas.microsoft.com/office/drawing/2014/main" id="{00F62B97-A58F-7BD3-BA42-C4EF20779C2D}"/>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9" name="object 32">
              <a:extLst>
                <a:ext uri="{FF2B5EF4-FFF2-40B4-BE49-F238E27FC236}">
                  <a16:creationId xmlns:a16="http://schemas.microsoft.com/office/drawing/2014/main" id="{D5A4A490-2396-F97B-DD8F-92369DBA1A7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0" name="Bildplatzhalter 9">
            <a:extLst>
              <a:ext uri="{FF2B5EF4-FFF2-40B4-BE49-F238E27FC236}">
                <a16:creationId xmlns:a16="http://schemas.microsoft.com/office/drawing/2014/main" id="{63349384-6141-CAD9-B328-1BF91B6C11F1}"/>
              </a:ext>
            </a:extLst>
          </p:cNvPr>
          <p:cNvSpPr>
            <a:spLocks noGrp="1"/>
          </p:cNvSpPr>
          <p:nvPr>
            <p:ph type="pic" sz="quarter" idx="10"/>
          </p:nvPr>
        </p:nvSpPr>
        <p:spPr>
          <a:xfrm>
            <a:off x="7234238" y="2768601"/>
            <a:ext cx="4957762" cy="4089401"/>
          </a:xfrm>
          <a:custGeom>
            <a:avLst/>
            <a:gdLst>
              <a:gd name="connsiteX0" fmla="*/ 115534 w 4957762"/>
              <a:gd name="connsiteY0" fmla="*/ 2076450 h 4089401"/>
              <a:gd name="connsiteX1" fmla="*/ 806734 w 4957762"/>
              <a:gd name="connsiteY1" fmla="*/ 2076450 h 4089401"/>
              <a:gd name="connsiteX2" fmla="*/ 806734 w 4957762"/>
              <a:gd name="connsiteY2" fmla="*/ 3397250 h 4089401"/>
              <a:gd name="connsiteX3" fmla="*/ 115534 w 4957762"/>
              <a:gd name="connsiteY3" fmla="*/ 3397250 h 4089401"/>
              <a:gd name="connsiteX4" fmla="*/ 2187554 w 4957762"/>
              <a:gd name="connsiteY4" fmla="*/ 0 h 4089401"/>
              <a:gd name="connsiteX5" fmla="*/ 4957762 w 4957762"/>
              <a:gd name="connsiteY5" fmla="*/ 0 h 4089401"/>
              <a:gd name="connsiteX6" fmla="*/ 4957762 w 4957762"/>
              <a:gd name="connsiteY6" fmla="*/ 4089401 h 4089401"/>
              <a:gd name="connsiteX7" fmla="*/ 0 w 4957762"/>
              <a:gd name="connsiteY7" fmla="*/ 4089401 h 4089401"/>
              <a:gd name="connsiteX8" fmla="*/ 0 w 4957762"/>
              <a:gd name="connsiteY8" fmla="*/ 4089400 h 4089401"/>
              <a:gd name="connsiteX9" fmla="*/ 810562 w 4957762"/>
              <a:gd name="connsiteY9" fmla="*/ 4089400 h 4089401"/>
              <a:gd name="connsiteX10" fmla="*/ 810562 w 4957762"/>
              <a:gd name="connsiteY10" fmla="*/ 3397250 h 4089401"/>
              <a:gd name="connsiteX11" fmla="*/ 1501762 w 4957762"/>
              <a:gd name="connsiteY11" fmla="*/ 3397250 h 4089401"/>
              <a:gd name="connsiteX12" fmla="*/ 1501762 w 4957762"/>
              <a:gd name="connsiteY12" fmla="*/ 4089400 h 4089401"/>
              <a:gd name="connsiteX13" fmla="*/ 2187554 w 4957762"/>
              <a:gd name="connsiteY13" fmla="*/ 4089400 h 4089401"/>
              <a:gd name="connsiteX14" fmla="*/ 2187554 w 4957762"/>
              <a:gd name="connsiteY14" fmla="*/ 3397250 h 4089401"/>
              <a:gd name="connsiteX15" fmla="*/ 1501762 w 4957762"/>
              <a:gd name="connsiteY15" fmla="*/ 3397250 h 4089401"/>
              <a:gd name="connsiteX16" fmla="*/ 1501762 w 4957762"/>
              <a:gd name="connsiteY16" fmla="*/ 2705100 h 4089401"/>
              <a:gd name="connsiteX17" fmla="*/ 2187554 w 4957762"/>
              <a:gd name="connsiteY17" fmla="*/ 2705100 h 408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57762" h="4089401">
                <a:moveTo>
                  <a:pt x="115534" y="2076450"/>
                </a:moveTo>
                <a:lnTo>
                  <a:pt x="806734" y="2076450"/>
                </a:lnTo>
                <a:lnTo>
                  <a:pt x="806734" y="3397250"/>
                </a:lnTo>
                <a:lnTo>
                  <a:pt x="115534" y="3397250"/>
                </a:lnTo>
                <a:close/>
                <a:moveTo>
                  <a:pt x="2187554" y="0"/>
                </a:moveTo>
                <a:lnTo>
                  <a:pt x="4957762" y="0"/>
                </a:lnTo>
                <a:lnTo>
                  <a:pt x="4957762" y="4089401"/>
                </a:lnTo>
                <a:lnTo>
                  <a:pt x="0" y="4089401"/>
                </a:lnTo>
                <a:lnTo>
                  <a:pt x="0" y="4089400"/>
                </a:lnTo>
                <a:lnTo>
                  <a:pt x="810562" y="4089400"/>
                </a:lnTo>
                <a:lnTo>
                  <a:pt x="810562" y="3397250"/>
                </a:lnTo>
                <a:lnTo>
                  <a:pt x="1501762" y="3397250"/>
                </a:lnTo>
                <a:lnTo>
                  <a:pt x="1501762" y="4089400"/>
                </a:lnTo>
                <a:lnTo>
                  <a:pt x="2187554" y="4089400"/>
                </a:lnTo>
                <a:lnTo>
                  <a:pt x="2187554" y="3397250"/>
                </a:lnTo>
                <a:lnTo>
                  <a:pt x="1501762" y="3397250"/>
                </a:lnTo>
                <a:lnTo>
                  <a:pt x="1501762" y="2705100"/>
                </a:lnTo>
                <a:lnTo>
                  <a:pt x="2187554" y="2705100"/>
                </a:lnTo>
                <a:close/>
              </a:path>
            </a:pathLst>
          </a:custGeom>
          <a:solidFill>
            <a:schemeClr val="bg1">
              <a:lumMod val="95000"/>
            </a:schemeClr>
          </a:solidFill>
        </p:spPr>
        <p:txBody>
          <a:bodyPr wrap="square" lIns="360000" tIns="360000" rIns="360000" bIns="360000">
            <a:noAutofit/>
          </a:bodyPr>
          <a:lstStyle>
            <a:lvl1pPr marL="0" indent="0" algn="r">
              <a:buNone/>
              <a:defRPr>
                <a:solidFill>
                  <a:schemeClr val="bg1">
                    <a:lumMod val="65000"/>
                  </a:schemeClr>
                </a:solidFill>
              </a:defRPr>
            </a:lvl1pPr>
          </a:lstStyle>
          <a:p>
            <a:r>
              <a:rPr lang="de-DE" dirty="0"/>
              <a:t>Bild durch Klicken auf Symbol hinzufügen</a:t>
            </a:r>
          </a:p>
        </p:txBody>
      </p:sp>
      <p:sp>
        <p:nvSpPr>
          <p:cNvPr id="20" name="Textplatzhalter 19">
            <a:extLst>
              <a:ext uri="{FF2B5EF4-FFF2-40B4-BE49-F238E27FC236}">
                <a16:creationId xmlns:a16="http://schemas.microsoft.com/office/drawing/2014/main" id="{5B5A4A56-A296-3C1D-E684-69993BBC923B}"/>
              </a:ext>
            </a:extLst>
          </p:cNvPr>
          <p:cNvSpPr>
            <a:spLocks noGrp="1"/>
          </p:cNvSpPr>
          <p:nvPr>
            <p:ph type="body" sz="quarter" idx="11" hasCustomPrompt="1"/>
          </p:nvPr>
        </p:nvSpPr>
        <p:spPr>
          <a:xfrm>
            <a:off x="695325" y="4548322"/>
            <a:ext cx="5912575" cy="492443"/>
          </a:xfrm>
        </p:spPr>
        <p:txBody>
          <a:bodyPr>
            <a:spAutoFit/>
          </a:bodyPr>
          <a:lstStyle>
            <a:lvl1pPr marL="0" indent="0">
              <a:buNone/>
              <a:defRPr sz="3200"/>
            </a:lvl1pPr>
            <a:lvl2pPr>
              <a:defRPr sz="3200"/>
            </a:lvl2pPr>
            <a:lvl3pPr>
              <a:defRPr sz="3200"/>
            </a:lvl3pPr>
            <a:lvl4pPr>
              <a:defRPr sz="3200"/>
            </a:lvl4pPr>
            <a:lvl5pPr>
              <a:defRPr sz="3200"/>
            </a:lvl5pPr>
          </a:lstStyle>
          <a:p>
            <a:pPr lvl="0"/>
            <a:r>
              <a:rPr lang="de-DE"/>
              <a:t>Unterüberschrift, 32pt</a:t>
            </a:r>
          </a:p>
        </p:txBody>
      </p:sp>
      <p:sp>
        <p:nvSpPr>
          <p:cNvPr id="23" name="Textplatzhalter 22">
            <a:extLst>
              <a:ext uri="{FF2B5EF4-FFF2-40B4-BE49-F238E27FC236}">
                <a16:creationId xmlns:a16="http://schemas.microsoft.com/office/drawing/2014/main" id="{ACD9871A-DCB6-7F2A-3346-AB8F292D10E6}"/>
              </a:ext>
            </a:extLst>
          </p:cNvPr>
          <p:cNvSpPr>
            <a:spLocks noGrp="1"/>
          </p:cNvSpPr>
          <p:nvPr>
            <p:ph type="body" sz="quarter" idx="12" hasCustomPrompt="1"/>
          </p:nvPr>
        </p:nvSpPr>
        <p:spPr>
          <a:xfrm>
            <a:off x="695326" y="5400765"/>
            <a:ext cx="5912575" cy="276999"/>
          </a:xfrm>
        </p:spPr>
        <p:txBody>
          <a:bodyPr>
            <a:spAutoFit/>
          </a:bodyPr>
          <a:lstStyle>
            <a:lvl1pPr marL="0" indent="0">
              <a:buNone/>
              <a:defRPr sz="1800"/>
            </a:lvl1pPr>
          </a:lstStyle>
          <a:p>
            <a:pPr lvl="0"/>
            <a:r>
              <a:rPr lang="de-DE"/>
              <a:t>Datum | Präsentator</a:t>
            </a:r>
          </a:p>
        </p:txBody>
      </p:sp>
      <p:sp>
        <p:nvSpPr>
          <p:cNvPr id="25" name="Bildplatzhalter 24">
            <a:extLst>
              <a:ext uri="{FF2B5EF4-FFF2-40B4-BE49-F238E27FC236}">
                <a16:creationId xmlns:a16="http://schemas.microsoft.com/office/drawing/2014/main" id="{55ADA368-BF47-FA41-506A-6A6D186B4991}"/>
              </a:ext>
            </a:extLst>
          </p:cNvPr>
          <p:cNvSpPr>
            <a:spLocks noGrp="1"/>
          </p:cNvSpPr>
          <p:nvPr>
            <p:ph type="pic" sz="quarter" idx="13" hasCustomPrompt="1"/>
          </p:nvPr>
        </p:nvSpPr>
        <p:spPr>
          <a:xfrm>
            <a:off x="4846443" y="692150"/>
            <a:ext cx="2893047" cy="404846"/>
          </a:xfrm>
        </p:spPr>
        <p:txBody>
          <a:bodyPr anchor="ctr"/>
          <a:lstStyle>
            <a:lvl1pPr marL="0" indent="0" algn="ctr">
              <a:buNone/>
              <a:defRPr/>
            </a:lvl1pPr>
          </a:lstStyle>
          <a:p>
            <a:r>
              <a:rPr lang="de-DE" dirty="0"/>
              <a:t>Logo Platzhalter</a:t>
            </a:r>
          </a:p>
        </p:txBody>
      </p:sp>
      <p:sp>
        <p:nvSpPr>
          <p:cNvPr id="3" name="Titel 2">
            <a:extLst>
              <a:ext uri="{FF2B5EF4-FFF2-40B4-BE49-F238E27FC236}">
                <a16:creationId xmlns:a16="http://schemas.microsoft.com/office/drawing/2014/main" id="{44CF9C2D-3156-D42E-6015-C4414B694242}"/>
              </a:ext>
            </a:extLst>
          </p:cNvPr>
          <p:cNvSpPr>
            <a:spLocks noGrp="1"/>
          </p:cNvSpPr>
          <p:nvPr>
            <p:ph type="title" hasCustomPrompt="1"/>
          </p:nvPr>
        </p:nvSpPr>
        <p:spPr>
          <a:xfrm>
            <a:off x="695325" y="1563486"/>
            <a:ext cx="8062595" cy="2215991"/>
          </a:xfrm>
        </p:spPr>
        <p:txBody>
          <a:bodyPr vert="horz"/>
          <a:lstStyle>
            <a:lvl1pPr>
              <a:lnSpc>
                <a:spcPct val="90000"/>
              </a:lnSpc>
              <a:defRPr sz="8000"/>
            </a:lvl1pPr>
          </a:lstStyle>
          <a:p>
            <a:r>
              <a:rPr lang="de-DE"/>
              <a:t>Überschrift, 80pt, </a:t>
            </a:r>
            <a:br>
              <a:rPr lang="de-DE"/>
            </a:br>
            <a:r>
              <a:rPr lang="de-DE"/>
              <a:t>Zweizeilig</a:t>
            </a:r>
            <a:endParaRPr lang="en-US"/>
          </a:p>
        </p:txBody>
      </p:sp>
    </p:spTree>
    <p:extLst>
      <p:ext uri="{BB962C8B-B14F-4D97-AF65-F5344CB8AC3E}">
        <p14:creationId xmlns:p14="http://schemas.microsoft.com/office/powerpoint/2010/main" val="106063352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Titelfolie 3 Signal Coral">
    <p:bg>
      <p:bgPr>
        <a:solidFill>
          <a:schemeClr val="bg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449FA2C-155F-148A-CBF0-C443F00EF34D}"/>
              </a:ext>
            </a:extLst>
          </p:cNvPr>
          <p:cNvGraphicFramePr>
            <a:graphicFrameLocks noChangeAspect="1"/>
          </p:cNvGraphicFramePr>
          <p:nvPr userDrawn="1">
            <p:custDataLst>
              <p:tags r:id="rId1"/>
            </p:custDataLst>
            <p:extLst>
              <p:ext uri="{D42A27DB-BD31-4B8C-83A1-F6EECF244321}">
                <p14:modId xmlns:p14="http://schemas.microsoft.com/office/powerpoint/2010/main" val="27357918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4" name="think-cell data - do not delete" hidden="1">
                        <a:extLst>
                          <a:ext uri="{FF2B5EF4-FFF2-40B4-BE49-F238E27FC236}">
                            <a16:creationId xmlns:a16="http://schemas.microsoft.com/office/drawing/2014/main" id="{A449FA2C-155F-148A-CBF0-C443F00EF3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reihandform: Form 4">
            <a:extLst>
              <a:ext uri="{FF2B5EF4-FFF2-40B4-BE49-F238E27FC236}">
                <a16:creationId xmlns:a16="http://schemas.microsoft.com/office/drawing/2014/main" id="{0FF7B29B-8322-7930-84F9-8DBA6283688E}"/>
              </a:ext>
            </a:extLst>
          </p:cNvPr>
          <p:cNvSpPr/>
          <p:nvPr userDrawn="1"/>
        </p:nvSpPr>
        <p:spPr>
          <a:xfrm>
            <a:off x="0" y="0"/>
            <a:ext cx="12192000" cy="6858000"/>
          </a:xfrm>
          <a:custGeom>
            <a:avLst/>
            <a:gdLst>
              <a:gd name="connsiteX0" fmla="*/ 8736000 w 12192000"/>
              <a:gd name="connsiteY0" fmla="*/ 6165850 h 6858000"/>
              <a:gd name="connsiteX1" fmla="*/ 9421792 w 12192000"/>
              <a:gd name="connsiteY1" fmla="*/ 6165850 h 6858000"/>
              <a:gd name="connsiteX2" fmla="*/ 9421792 w 12192000"/>
              <a:gd name="connsiteY2" fmla="*/ 6858000 h 6858000"/>
              <a:gd name="connsiteX3" fmla="*/ 8736000 w 12192000"/>
              <a:gd name="connsiteY3" fmla="*/ 6858000 h 6858000"/>
              <a:gd name="connsiteX4" fmla="*/ 7349772 w 12192000"/>
              <a:gd name="connsiteY4" fmla="*/ 4845050 h 6858000"/>
              <a:gd name="connsiteX5" fmla="*/ 7349772 w 12192000"/>
              <a:gd name="connsiteY5" fmla="*/ 6165850 h 6858000"/>
              <a:gd name="connsiteX6" fmla="*/ 8040972 w 12192000"/>
              <a:gd name="connsiteY6" fmla="*/ 6165850 h 6858000"/>
              <a:gd name="connsiteX7" fmla="*/ 8040972 w 12192000"/>
              <a:gd name="connsiteY7" fmla="*/ 4845050 h 6858000"/>
              <a:gd name="connsiteX8" fmla="*/ 0 w 12192000"/>
              <a:gd name="connsiteY8" fmla="*/ 0 h 6858000"/>
              <a:gd name="connsiteX9" fmla="*/ 12192000 w 12192000"/>
              <a:gd name="connsiteY9" fmla="*/ 0 h 6858000"/>
              <a:gd name="connsiteX10" fmla="*/ 12192000 w 12192000"/>
              <a:gd name="connsiteY10" fmla="*/ 2768600 h 6858000"/>
              <a:gd name="connsiteX11" fmla="*/ 9421792 w 12192000"/>
              <a:gd name="connsiteY11" fmla="*/ 2768600 h 6858000"/>
              <a:gd name="connsiteX12" fmla="*/ 9421792 w 12192000"/>
              <a:gd name="connsiteY12" fmla="*/ 5473700 h 6858000"/>
              <a:gd name="connsiteX13" fmla="*/ 8736000 w 12192000"/>
              <a:gd name="connsiteY13" fmla="*/ 5473700 h 6858000"/>
              <a:gd name="connsiteX14" fmla="*/ 8736000 w 12192000"/>
              <a:gd name="connsiteY14" fmla="*/ 6165850 h 6858000"/>
              <a:gd name="connsiteX15" fmla="*/ 8044800 w 12192000"/>
              <a:gd name="connsiteY15" fmla="*/ 6165850 h 6858000"/>
              <a:gd name="connsiteX16" fmla="*/ 8044800 w 12192000"/>
              <a:gd name="connsiteY16" fmla="*/ 6858000 h 6858000"/>
              <a:gd name="connsiteX17" fmla="*/ 0 w 12192000"/>
              <a:gd name="connsiteY1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6858000">
                <a:moveTo>
                  <a:pt x="8736000" y="6165850"/>
                </a:moveTo>
                <a:lnTo>
                  <a:pt x="9421792" y="6165850"/>
                </a:lnTo>
                <a:lnTo>
                  <a:pt x="9421792" y="6858000"/>
                </a:lnTo>
                <a:lnTo>
                  <a:pt x="8736000" y="6858000"/>
                </a:lnTo>
                <a:close/>
                <a:moveTo>
                  <a:pt x="7349772" y="4845050"/>
                </a:moveTo>
                <a:lnTo>
                  <a:pt x="7349772" y="6165850"/>
                </a:lnTo>
                <a:lnTo>
                  <a:pt x="8040972" y="6165850"/>
                </a:lnTo>
                <a:lnTo>
                  <a:pt x="8040972" y="4845050"/>
                </a:lnTo>
                <a:close/>
                <a:moveTo>
                  <a:pt x="0" y="0"/>
                </a:moveTo>
                <a:lnTo>
                  <a:pt x="12192000" y="0"/>
                </a:lnTo>
                <a:lnTo>
                  <a:pt x="12192000" y="2768600"/>
                </a:lnTo>
                <a:lnTo>
                  <a:pt x="9421792" y="2768600"/>
                </a:lnTo>
                <a:lnTo>
                  <a:pt x="9421792" y="5473700"/>
                </a:lnTo>
                <a:lnTo>
                  <a:pt x="8736000" y="5473700"/>
                </a:lnTo>
                <a:lnTo>
                  <a:pt x="8736000" y="6165850"/>
                </a:lnTo>
                <a:lnTo>
                  <a:pt x="8044800" y="6165850"/>
                </a:lnTo>
                <a:lnTo>
                  <a:pt x="8044800" y="6858000"/>
                </a:lnTo>
                <a:lnTo>
                  <a:pt x="0" y="685800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grpSp>
        <p:nvGrpSpPr>
          <p:cNvPr id="12" name="Gruppieren 11">
            <a:extLst>
              <a:ext uri="{FF2B5EF4-FFF2-40B4-BE49-F238E27FC236}">
                <a16:creationId xmlns:a16="http://schemas.microsoft.com/office/drawing/2014/main" id="{B5666100-C848-2B64-3B91-E9F2E4C7C22D}"/>
              </a:ext>
            </a:extLst>
          </p:cNvPr>
          <p:cNvGrpSpPr>
            <a:grpSpLocks/>
          </p:cNvGrpSpPr>
          <p:nvPr userDrawn="1"/>
        </p:nvGrpSpPr>
        <p:grpSpPr>
          <a:xfrm>
            <a:off x="8603625" y="692150"/>
            <a:ext cx="2893047" cy="404846"/>
            <a:chOff x="12619050" y="1762052"/>
            <a:chExt cx="6371004" cy="891542"/>
          </a:xfrm>
        </p:grpSpPr>
        <p:sp>
          <p:nvSpPr>
            <p:cNvPr id="13" name="object 26">
              <a:extLst>
                <a:ext uri="{FF2B5EF4-FFF2-40B4-BE49-F238E27FC236}">
                  <a16:creationId xmlns:a16="http://schemas.microsoft.com/office/drawing/2014/main" id="{4E1A22AC-1EC2-1593-9409-60760B7767AC}"/>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14" name="object 27">
              <a:extLst>
                <a:ext uri="{FF2B5EF4-FFF2-40B4-BE49-F238E27FC236}">
                  <a16:creationId xmlns:a16="http://schemas.microsoft.com/office/drawing/2014/main" id="{62AE6805-B2FC-50DF-5A74-D9AAB82ACE10}"/>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5" name="object 28">
              <a:extLst>
                <a:ext uri="{FF2B5EF4-FFF2-40B4-BE49-F238E27FC236}">
                  <a16:creationId xmlns:a16="http://schemas.microsoft.com/office/drawing/2014/main" id="{D1E300F6-83EE-74C8-C81B-C9E09BF89627}"/>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6" name="object 29">
              <a:extLst>
                <a:ext uri="{FF2B5EF4-FFF2-40B4-BE49-F238E27FC236}">
                  <a16:creationId xmlns:a16="http://schemas.microsoft.com/office/drawing/2014/main" id="{C6FEB328-34D9-3B43-A98D-FBE37FCF14B8}"/>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7" name="object 30">
              <a:extLst>
                <a:ext uri="{FF2B5EF4-FFF2-40B4-BE49-F238E27FC236}">
                  <a16:creationId xmlns:a16="http://schemas.microsoft.com/office/drawing/2014/main" id="{7C462378-E2C6-A11A-513E-79C91E073055}"/>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8" name="object 31">
              <a:extLst>
                <a:ext uri="{FF2B5EF4-FFF2-40B4-BE49-F238E27FC236}">
                  <a16:creationId xmlns:a16="http://schemas.microsoft.com/office/drawing/2014/main" id="{00F62B97-A58F-7BD3-BA42-C4EF20779C2D}"/>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9" name="object 32">
              <a:extLst>
                <a:ext uri="{FF2B5EF4-FFF2-40B4-BE49-F238E27FC236}">
                  <a16:creationId xmlns:a16="http://schemas.microsoft.com/office/drawing/2014/main" id="{D5A4A490-2396-F97B-DD8F-92369DBA1A7D}"/>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
        <p:nvSpPr>
          <p:cNvPr id="10" name="Bildplatzhalter 9">
            <a:extLst>
              <a:ext uri="{FF2B5EF4-FFF2-40B4-BE49-F238E27FC236}">
                <a16:creationId xmlns:a16="http://schemas.microsoft.com/office/drawing/2014/main" id="{63349384-6141-CAD9-B328-1BF91B6C11F1}"/>
              </a:ext>
            </a:extLst>
          </p:cNvPr>
          <p:cNvSpPr>
            <a:spLocks noGrp="1"/>
          </p:cNvSpPr>
          <p:nvPr>
            <p:ph type="pic" sz="quarter" idx="10"/>
          </p:nvPr>
        </p:nvSpPr>
        <p:spPr>
          <a:xfrm>
            <a:off x="7234238" y="2768601"/>
            <a:ext cx="4957762" cy="4089401"/>
          </a:xfrm>
          <a:custGeom>
            <a:avLst/>
            <a:gdLst>
              <a:gd name="connsiteX0" fmla="*/ 115534 w 4957762"/>
              <a:gd name="connsiteY0" fmla="*/ 2076450 h 4089401"/>
              <a:gd name="connsiteX1" fmla="*/ 806734 w 4957762"/>
              <a:gd name="connsiteY1" fmla="*/ 2076450 h 4089401"/>
              <a:gd name="connsiteX2" fmla="*/ 806734 w 4957762"/>
              <a:gd name="connsiteY2" fmla="*/ 3397250 h 4089401"/>
              <a:gd name="connsiteX3" fmla="*/ 115534 w 4957762"/>
              <a:gd name="connsiteY3" fmla="*/ 3397250 h 4089401"/>
              <a:gd name="connsiteX4" fmla="*/ 2187554 w 4957762"/>
              <a:gd name="connsiteY4" fmla="*/ 0 h 4089401"/>
              <a:gd name="connsiteX5" fmla="*/ 4957762 w 4957762"/>
              <a:gd name="connsiteY5" fmla="*/ 0 h 4089401"/>
              <a:gd name="connsiteX6" fmla="*/ 4957762 w 4957762"/>
              <a:gd name="connsiteY6" fmla="*/ 4089401 h 4089401"/>
              <a:gd name="connsiteX7" fmla="*/ 0 w 4957762"/>
              <a:gd name="connsiteY7" fmla="*/ 4089401 h 4089401"/>
              <a:gd name="connsiteX8" fmla="*/ 0 w 4957762"/>
              <a:gd name="connsiteY8" fmla="*/ 4089400 h 4089401"/>
              <a:gd name="connsiteX9" fmla="*/ 810562 w 4957762"/>
              <a:gd name="connsiteY9" fmla="*/ 4089400 h 4089401"/>
              <a:gd name="connsiteX10" fmla="*/ 810562 w 4957762"/>
              <a:gd name="connsiteY10" fmla="*/ 3397250 h 4089401"/>
              <a:gd name="connsiteX11" fmla="*/ 1501762 w 4957762"/>
              <a:gd name="connsiteY11" fmla="*/ 3397250 h 4089401"/>
              <a:gd name="connsiteX12" fmla="*/ 1501762 w 4957762"/>
              <a:gd name="connsiteY12" fmla="*/ 4089400 h 4089401"/>
              <a:gd name="connsiteX13" fmla="*/ 2187554 w 4957762"/>
              <a:gd name="connsiteY13" fmla="*/ 4089400 h 4089401"/>
              <a:gd name="connsiteX14" fmla="*/ 2187554 w 4957762"/>
              <a:gd name="connsiteY14" fmla="*/ 3397250 h 4089401"/>
              <a:gd name="connsiteX15" fmla="*/ 1501762 w 4957762"/>
              <a:gd name="connsiteY15" fmla="*/ 3397250 h 4089401"/>
              <a:gd name="connsiteX16" fmla="*/ 1501762 w 4957762"/>
              <a:gd name="connsiteY16" fmla="*/ 2705100 h 4089401"/>
              <a:gd name="connsiteX17" fmla="*/ 2187554 w 4957762"/>
              <a:gd name="connsiteY17" fmla="*/ 2705100 h 408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57762" h="4089401">
                <a:moveTo>
                  <a:pt x="115534" y="2076450"/>
                </a:moveTo>
                <a:lnTo>
                  <a:pt x="806734" y="2076450"/>
                </a:lnTo>
                <a:lnTo>
                  <a:pt x="806734" y="3397250"/>
                </a:lnTo>
                <a:lnTo>
                  <a:pt x="115534" y="3397250"/>
                </a:lnTo>
                <a:close/>
                <a:moveTo>
                  <a:pt x="2187554" y="0"/>
                </a:moveTo>
                <a:lnTo>
                  <a:pt x="4957762" y="0"/>
                </a:lnTo>
                <a:lnTo>
                  <a:pt x="4957762" y="4089401"/>
                </a:lnTo>
                <a:lnTo>
                  <a:pt x="0" y="4089401"/>
                </a:lnTo>
                <a:lnTo>
                  <a:pt x="0" y="4089400"/>
                </a:lnTo>
                <a:lnTo>
                  <a:pt x="810562" y="4089400"/>
                </a:lnTo>
                <a:lnTo>
                  <a:pt x="810562" y="3397250"/>
                </a:lnTo>
                <a:lnTo>
                  <a:pt x="1501762" y="3397250"/>
                </a:lnTo>
                <a:lnTo>
                  <a:pt x="1501762" y="4089400"/>
                </a:lnTo>
                <a:lnTo>
                  <a:pt x="2187554" y="4089400"/>
                </a:lnTo>
                <a:lnTo>
                  <a:pt x="2187554" y="3397250"/>
                </a:lnTo>
                <a:lnTo>
                  <a:pt x="1501762" y="3397250"/>
                </a:lnTo>
                <a:lnTo>
                  <a:pt x="1501762" y="2705100"/>
                </a:lnTo>
                <a:lnTo>
                  <a:pt x="2187554" y="2705100"/>
                </a:lnTo>
                <a:close/>
              </a:path>
            </a:pathLst>
          </a:custGeom>
          <a:solidFill>
            <a:schemeClr val="bg1">
              <a:lumMod val="95000"/>
            </a:schemeClr>
          </a:solidFill>
        </p:spPr>
        <p:txBody>
          <a:bodyPr wrap="square" lIns="360000" tIns="360000" rIns="360000" bIns="360000">
            <a:noAutofit/>
          </a:bodyPr>
          <a:lstStyle>
            <a:lvl1pPr marL="0" indent="0" algn="r">
              <a:buNone/>
              <a:defRPr>
                <a:solidFill>
                  <a:schemeClr val="bg1">
                    <a:lumMod val="65000"/>
                  </a:schemeClr>
                </a:solidFill>
              </a:defRPr>
            </a:lvl1pPr>
          </a:lstStyle>
          <a:p>
            <a:r>
              <a:rPr lang="de-DE" dirty="0"/>
              <a:t>Bild durch Klicken auf Symbol hinzufügen</a:t>
            </a:r>
          </a:p>
        </p:txBody>
      </p:sp>
      <p:sp>
        <p:nvSpPr>
          <p:cNvPr id="20" name="Textplatzhalter 19">
            <a:extLst>
              <a:ext uri="{FF2B5EF4-FFF2-40B4-BE49-F238E27FC236}">
                <a16:creationId xmlns:a16="http://schemas.microsoft.com/office/drawing/2014/main" id="{5B5A4A56-A296-3C1D-E684-69993BBC923B}"/>
              </a:ext>
            </a:extLst>
          </p:cNvPr>
          <p:cNvSpPr>
            <a:spLocks noGrp="1"/>
          </p:cNvSpPr>
          <p:nvPr>
            <p:ph type="body" sz="quarter" idx="11" hasCustomPrompt="1"/>
          </p:nvPr>
        </p:nvSpPr>
        <p:spPr>
          <a:xfrm>
            <a:off x="695325" y="4548322"/>
            <a:ext cx="5912575" cy="492443"/>
          </a:xfrm>
        </p:spPr>
        <p:txBody>
          <a:bodyPr>
            <a:spAutoFit/>
          </a:bodyPr>
          <a:lstStyle>
            <a:lvl1pPr marL="0" indent="0">
              <a:buNone/>
              <a:defRPr sz="3200"/>
            </a:lvl1pPr>
            <a:lvl2pPr>
              <a:defRPr sz="3200"/>
            </a:lvl2pPr>
            <a:lvl3pPr>
              <a:defRPr sz="3200"/>
            </a:lvl3pPr>
            <a:lvl4pPr>
              <a:defRPr sz="3200"/>
            </a:lvl4pPr>
            <a:lvl5pPr>
              <a:defRPr sz="3200"/>
            </a:lvl5pPr>
          </a:lstStyle>
          <a:p>
            <a:pPr lvl="0"/>
            <a:r>
              <a:rPr lang="de-DE"/>
              <a:t>Unterüberschrift, 32pt</a:t>
            </a:r>
          </a:p>
        </p:txBody>
      </p:sp>
      <p:sp>
        <p:nvSpPr>
          <p:cNvPr id="23" name="Textplatzhalter 22">
            <a:extLst>
              <a:ext uri="{FF2B5EF4-FFF2-40B4-BE49-F238E27FC236}">
                <a16:creationId xmlns:a16="http://schemas.microsoft.com/office/drawing/2014/main" id="{ACD9871A-DCB6-7F2A-3346-AB8F292D10E6}"/>
              </a:ext>
            </a:extLst>
          </p:cNvPr>
          <p:cNvSpPr>
            <a:spLocks noGrp="1"/>
          </p:cNvSpPr>
          <p:nvPr>
            <p:ph type="body" sz="quarter" idx="12" hasCustomPrompt="1"/>
          </p:nvPr>
        </p:nvSpPr>
        <p:spPr>
          <a:xfrm>
            <a:off x="695326" y="5400765"/>
            <a:ext cx="5912575" cy="276999"/>
          </a:xfrm>
        </p:spPr>
        <p:txBody>
          <a:bodyPr>
            <a:spAutoFit/>
          </a:bodyPr>
          <a:lstStyle>
            <a:lvl1pPr marL="0" indent="0">
              <a:buNone/>
              <a:defRPr sz="1800"/>
            </a:lvl1pPr>
          </a:lstStyle>
          <a:p>
            <a:pPr lvl="0"/>
            <a:r>
              <a:rPr lang="de-DE"/>
              <a:t>Datum | Präsentator</a:t>
            </a:r>
          </a:p>
        </p:txBody>
      </p:sp>
      <p:sp>
        <p:nvSpPr>
          <p:cNvPr id="25" name="Bildplatzhalter 24">
            <a:extLst>
              <a:ext uri="{FF2B5EF4-FFF2-40B4-BE49-F238E27FC236}">
                <a16:creationId xmlns:a16="http://schemas.microsoft.com/office/drawing/2014/main" id="{55ADA368-BF47-FA41-506A-6A6D186B4991}"/>
              </a:ext>
            </a:extLst>
          </p:cNvPr>
          <p:cNvSpPr>
            <a:spLocks noGrp="1"/>
          </p:cNvSpPr>
          <p:nvPr>
            <p:ph type="pic" sz="quarter" idx="13" hasCustomPrompt="1"/>
          </p:nvPr>
        </p:nvSpPr>
        <p:spPr>
          <a:xfrm>
            <a:off x="4846443" y="692150"/>
            <a:ext cx="2893047" cy="404846"/>
          </a:xfrm>
        </p:spPr>
        <p:txBody>
          <a:bodyPr anchor="ctr"/>
          <a:lstStyle>
            <a:lvl1pPr marL="0" indent="0" algn="ctr">
              <a:buNone/>
              <a:defRPr/>
            </a:lvl1pPr>
          </a:lstStyle>
          <a:p>
            <a:r>
              <a:rPr lang="de-DE" dirty="0"/>
              <a:t>Logo Platzhalter</a:t>
            </a:r>
          </a:p>
        </p:txBody>
      </p:sp>
      <p:sp>
        <p:nvSpPr>
          <p:cNvPr id="3" name="Titel 2">
            <a:extLst>
              <a:ext uri="{FF2B5EF4-FFF2-40B4-BE49-F238E27FC236}">
                <a16:creationId xmlns:a16="http://schemas.microsoft.com/office/drawing/2014/main" id="{44CF9C2D-3156-D42E-6015-C4414B694242}"/>
              </a:ext>
            </a:extLst>
          </p:cNvPr>
          <p:cNvSpPr>
            <a:spLocks noGrp="1"/>
          </p:cNvSpPr>
          <p:nvPr>
            <p:ph type="title" hasCustomPrompt="1"/>
          </p:nvPr>
        </p:nvSpPr>
        <p:spPr>
          <a:xfrm>
            <a:off x="695325" y="1563486"/>
            <a:ext cx="8062595" cy="2215991"/>
          </a:xfrm>
        </p:spPr>
        <p:txBody>
          <a:bodyPr vert="horz"/>
          <a:lstStyle>
            <a:lvl1pPr>
              <a:lnSpc>
                <a:spcPct val="90000"/>
              </a:lnSpc>
              <a:defRPr sz="8000"/>
            </a:lvl1pPr>
          </a:lstStyle>
          <a:p>
            <a:r>
              <a:rPr lang="de-DE"/>
              <a:t>Überschrift, 80pt, </a:t>
            </a:r>
            <a:br>
              <a:rPr lang="de-DE"/>
            </a:br>
            <a:r>
              <a:rPr lang="de-DE"/>
              <a:t>Zweizeilig</a:t>
            </a:r>
            <a:endParaRPr lang="en-US"/>
          </a:p>
        </p:txBody>
      </p:sp>
    </p:spTree>
    <p:extLst>
      <p:ext uri="{BB962C8B-B14F-4D97-AF65-F5344CB8AC3E}">
        <p14:creationId xmlns:p14="http://schemas.microsoft.com/office/powerpoint/2010/main" val="299283380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126C0125-AC32-3A7A-D4F0-A8DF0F9891CF}"/>
              </a:ext>
            </a:extLst>
          </p:cNvPr>
          <p:cNvSpPr>
            <a:spLocks noGrp="1"/>
          </p:cNvSpPr>
          <p:nvPr>
            <p:ph type="ftr" sz="quarter" idx="10"/>
          </p:nvPr>
        </p:nvSpPr>
        <p:spPr/>
        <p:txBody>
          <a:bodyPr/>
          <a:lstStyle/>
          <a:p>
            <a:r>
              <a:rPr lang="de-DE" dirty="0"/>
              <a:t>Strategie &amp; Maßnahmen 2026</a:t>
            </a:r>
          </a:p>
        </p:txBody>
      </p:sp>
      <p:sp>
        <p:nvSpPr>
          <p:cNvPr id="6" name="Foliennummernplatzhalter 5">
            <a:extLst>
              <a:ext uri="{FF2B5EF4-FFF2-40B4-BE49-F238E27FC236}">
                <a16:creationId xmlns:a16="http://schemas.microsoft.com/office/drawing/2014/main" id="{A61D2945-439C-00E1-3E51-232B52478557}"/>
              </a:ext>
            </a:extLst>
          </p:cNvPr>
          <p:cNvSpPr>
            <a:spLocks noGrp="1"/>
          </p:cNvSpPr>
          <p:nvPr>
            <p:ph type="sldNum" sz="quarter" idx="11"/>
          </p:nvPr>
        </p:nvSpPr>
        <p:spPr/>
        <p:txBody>
          <a:bodyPr/>
          <a:lstStyle/>
          <a:p>
            <a:fld id="{90DDF6F3-86BE-4901-A40D-4695D13B02D1}" type="slidenum">
              <a:rPr lang="de-DE" smtClean="0"/>
              <a:pPr/>
              <a:t>‹Nr.›</a:t>
            </a:fld>
            <a:endParaRPr lang="de-DE" dirty="0"/>
          </a:p>
        </p:txBody>
      </p:sp>
    </p:spTree>
    <p:extLst>
      <p:ext uri="{BB962C8B-B14F-4D97-AF65-F5344CB8AC3E}">
        <p14:creationId xmlns:p14="http://schemas.microsoft.com/office/powerpoint/2010/main" val="185181149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59B5837C-DE02-C178-0019-602BB52E0539}"/>
              </a:ext>
            </a:extLst>
          </p:cNvPr>
          <p:cNvGraphicFramePr>
            <a:graphicFrameLocks noChangeAspect="1"/>
          </p:cNvGraphicFramePr>
          <p:nvPr userDrawn="1">
            <p:custDataLst>
              <p:tags r:id="rId1"/>
            </p:custDataLst>
            <p:extLst>
              <p:ext uri="{D42A27DB-BD31-4B8C-83A1-F6EECF244321}">
                <p14:modId xmlns:p14="http://schemas.microsoft.com/office/powerpoint/2010/main" val="11969625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8" name="think-cell data - do not delete" hidden="1">
                        <a:extLst>
                          <a:ext uri="{FF2B5EF4-FFF2-40B4-BE49-F238E27FC236}">
                            <a16:creationId xmlns:a16="http://schemas.microsoft.com/office/drawing/2014/main" id="{59B5837C-DE02-C178-0019-602BB52E053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A80DCDB-E16A-9B54-08CB-67ECA4D73053}"/>
              </a:ext>
            </a:extLst>
          </p:cNvPr>
          <p:cNvSpPr>
            <a:spLocks noGrp="1"/>
          </p:cNvSpPr>
          <p:nvPr>
            <p:ph type="title" hasCustomPrompt="1"/>
          </p:nvPr>
        </p:nvSpPr>
        <p:spPr/>
        <p:txBody>
          <a:bodyPr vert="horz"/>
          <a:lstStyle>
            <a:lvl1pPr>
              <a:defRPr/>
            </a:lvl1pPr>
          </a:lstStyle>
          <a:p>
            <a:r>
              <a:rPr lang="de-DE"/>
              <a:t>Überschrift, 54pt</a:t>
            </a:r>
          </a:p>
        </p:txBody>
      </p:sp>
      <p:sp>
        <p:nvSpPr>
          <p:cNvPr id="3" name="Fußzeilenplatzhalter 2">
            <a:extLst>
              <a:ext uri="{FF2B5EF4-FFF2-40B4-BE49-F238E27FC236}">
                <a16:creationId xmlns:a16="http://schemas.microsoft.com/office/drawing/2014/main" id="{760F2498-0838-A42E-4C49-BFF10B9FFABA}"/>
              </a:ext>
            </a:extLst>
          </p:cNvPr>
          <p:cNvSpPr>
            <a:spLocks noGrp="1"/>
          </p:cNvSpPr>
          <p:nvPr>
            <p:ph type="ftr" sz="quarter" idx="10"/>
          </p:nvPr>
        </p:nvSpPr>
        <p:spPr/>
        <p:txBody>
          <a:bodyPr/>
          <a:lstStyle/>
          <a:p>
            <a:r>
              <a:rPr lang="de-DE" dirty="0"/>
              <a:t>Strategie &amp; Maßnahmen 2026</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7" name="Textplatzhalter 6">
            <a:extLst>
              <a:ext uri="{FF2B5EF4-FFF2-40B4-BE49-F238E27FC236}">
                <a16:creationId xmlns:a16="http://schemas.microsoft.com/office/drawing/2014/main" id="{71BFA843-98BE-1516-E989-BEF565A2F58D}"/>
              </a:ext>
            </a:extLst>
          </p:cNvPr>
          <p:cNvSpPr>
            <a:spLocks noGrp="1"/>
          </p:cNvSpPr>
          <p:nvPr>
            <p:ph type="body" sz="quarter" idx="12" hasCustomPrompt="1"/>
          </p:nvPr>
        </p:nvSpPr>
        <p:spPr>
          <a:xfrm>
            <a:off x="695325" y="1366838"/>
            <a:ext cx="10801350" cy="369332"/>
          </a:xfrm>
        </p:spPr>
        <p:txBody>
          <a:bodyPr>
            <a:spAutoFit/>
          </a:bodyPr>
          <a:lstStyle>
            <a:lvl1pPr marL="0" indent="0">
              <a:buNone/>
              <a:defRPr sz="2400"/>
            </a:lvl1pPr>
          </a:lstStyle>
          <a:p>
            <a:pPr lvl="0"/>
            <a:r>
              <a:rPr lang="de-DE"/>
              <a:t>Kleine Unterüberschrift, 24pt</a:t>
            </a:r>
          </a:p>
        </p:txBody>
      </p:sp>
    </p:spTree>
    <p:extLst>
      <p:ext uri="{BB962C8B-B14F-4D97-AF65-F5344CB8AC3E}">
        <p14:creationId xmlns:p14="http://schemas.microsoft.com/office/powerpoint/2010/main" val="6233931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el und Inhalt 2spalti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DB5CC934-A5A5-3E18-EBE5-6F6D1C4202ED}"/>
              </a:ext>
            </a:extLst>
          </p:cNvPr>
          <p:cNvGraphicFramePr>
            <a:graphicFrameLocks noChangeAspect="1"/>
          </p:cNvGraphicFramePr>
          <p:nvPr userDrawn="1">
            <p:custDataLst>
              <p:tags r:id="rId1"/>
            </p:custDataLst>
            <p:extLst>
              <p:ext uri="{D42A27DB-BD31-4B8C-83A1-F6EECF244321}">
                <p14:modId xmlns:p14="http://schemas.microsoft.com/office/powerpoint/2010/main" val="34146030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8" name="think-cell data - do not delete" hidden="1">
                        <a:extLst>
                          <a:ext uri="{FF2B5EF4-FFF2-40B4-BE49-F238E27FC236}">
                            <a16:creationId xmlns:a16="http://schemas.microsoft.com/office/drawing/2014/main" id="{DB5CC934-A5A5-3E18-EBE5-6F6D1C4202E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A80DCDB-E16A-9B54-08CB-67ECA4D73053}"/>
              </a:ext>
            </a:extLst>
          </p:cNvPr>
          <p:cNvSpPr>
            <a:spLocks noGrp="1"/>
          </p:cNvSpPr>
          <p:nvPr>
            <p:ph type="title" hasCustomPrompt="1"/>
          </p:nvPr>
        </p:nvSpPr>
        <p:spPr/>
        <p:txBody>
          <a:bodyPr vert="horz"/>
          <a:lstStyle>
            <a:lvl1pPr>
              <a:defRPr/>
            </a:lvl1pPr>
          </a:lstStyle>
          <a:p>
            <a:r>
              <a:rPr lang="de-DE"/>
              <a:t>Überschrift, 54pt</a:t>
            </a:r>
          </a:p>
        </p:txBody>
      </p:sp>
      <p:sp>
        <p:nvSpPr>
          <p:cNvPr id="3" name="Fußzeilenplatzhalter 2">
            <a:extLst>
              <a:ext uri="{FF2B5EF4-FFF2-40B4-BE49-F238E27FC236}">
                <a16:creationId xmlns:a16="http://schemas.microsoft.com/office/drawing/2014/main" id="{760F2498-0838-A42E-4C49-BFF10B9FFABA}"/>
              </a:ext>
            </a:extLst>
          </p:cNvPr>
          <p:cNvSpPr>
            <a:spLocks noGrp="1"/>
          </p:cNvSpPr>
          <p:nvPr>
            <p:ph type="ftr" sz="quarter" idx="10"/>
          </p:nvPr>
        </p:nvSpPr>
        <p:spPr/>
        <p:txBody>
          <a:bodyPr/>
          <a:lstStyle/>
          <a:p>
            <a:r>
              <a:rPr lang="de-DE" dirty="0"/>
              <a:t>Strategie &amp; Maßnahmen 2026</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7" name="Textplatzhalter 6">
            <a:extLst>
              <a:ext uri="{FF2B5EF4-FFF2-40B4-BE49-F238E27FC236}">
                <a16:creationId xmlns:a16="http://schemas.microsoft.com/office/drawing/2014/main" id="{71BFA843-98BE-1516-E989-BEF565A2F58D}"/>
              </a:ext>
            </a:extLst>
          </p:cNvPr>
          <p:cNvSpPr>
            <a:spLocks noGrp="1"/>
          </p:cNvSpPr>
          <p:nvPr>
            <p:ph type="body" sz="quarter" idx="12" hasCustomPrompt="1"/>
          </p:nvPr>
        </p:nvSpPr>
        <p:spPr>
          <a:xfrm>
            <a:off x="695325" y="1366838"/>
            <a:ext cx="10801350" cy="369332"/>
          </a:xfrm>
        </p:spPr>
        <p:txBody>
          <a:bodyPr>
            <a:spAutoFit/>
          </a:bodyPr>
          <a:lstStyle>
            <a:lvl1pPr marL="0" indent="0">
              <a:buNone/>
              <a:defRPr sz="2400"/>
            </a:lvl1pPr>
          </a:lstStyle>
          <a:p>
            <a:pPr lvl="0"/>
            <a:r>
              <a:rPr lang="de-DE"/>
              <a:t>Kleine Unterüberschrift, 24pt</a:t>
            </a:r>
          </a:p>
        </p:txBody>
      </p:sp>
      <p:sp>
        <p:nvSpPr>
          <p:cNvPr id="12" name="Textplatzhalter 11">
            <a:extLst>
              <a:ext uri="{FF2B5EF4-FFF2-40B4-BE49-F238E27FC236}">
                <a16:creationId xmlns:a16="http://schemas.microsoft.com/office/drawing/2014/main" id="{9FA77E58-169F-215C-0895-9F58D5DE614D}"/>
              </a:ext>
            </a:extLst>
          </p:cNvPr>
          <p:cNvSpPr>
            <a:spLocks noGrp="1"/>
          </p:cNvSpPr>
          <p:nvPr>
            <p:ph type="body" sz="quarter" idx="14" hasCustomPrompt="1"/>
          </p:nvPr>
        </p:nvSpPr>
        <p:spPr>
          <a:xfrm>
            <a:off x="695325" y="2719110"/>
            <a:ext cx="5184775" cy="3265763"/>
          </a:xfrm>
        </p:spPr>
        <p:txBody>
          <a:bodyPr/>
          <a:lstStyle>
            <a:lvl1pPr>
              <a:defRPr sz="1700"/>
            </a:lvl1pPr>
            <a:lvl2pPr>
              <a:defRPr sz="1700"/>
            </a:lvl2pPr>
            <a:lvl3pPr>
              <a:defRPr sz="1700"/>
            </a:lvl3pPr>
            <a:lvl4pPr>
              <a:defRPr sz="1700"/>
            </a:lvl4pPr>
            <a:lvl5pPr>
              <a:defRPr sz="1700"/>
            </a:lvl5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11" name="Textplatzhalter 10">
            <a:extLst>
              <a:ext uri="{FF2B5EF4-FFF2-40B4-BE49-F238E27FC236}">
                <a16:creationId xmlns:a16="http://schemas.microsoft.com/office/drawing/2014/main" id="{59D83C12-2198-E7F5-BC8B-8967CD944196}"/>
              </a:ext>
            </a:extLst>
          </p:cNvPr>
          <p:cNvSpPr>
            <a:spLocks noGrp="1"/>
          </p:cNvSpPr>
          <p:nvPr>
            <p:ph type="body" sz="quarter" idx="16" hasCustomPrompt="1"/>
          </p:nvPr>
        </p:nvSpPr>
        <p:spPr>
          <a:xfrm>
            <a:off x="6311900" y="2719110"/>
            <a:ext cx="5184775" cy="3265763"/>
          </a:xfrm>
        </p:spPr>
        <p:txBody>
          <a:bodyPr/>
          <a:lstStyle>
            <a:lvl1pPr>
              <a:defRPr sz="1700"/>
            </a:lvl1pPr>
            <a:lvl2pPr>
              <a:defRPr sz="1700"/>
            </a:lvl2pPr>
            <a:lvl3pPr>
              <a:defRPr sz="1700"/>
            </a:lvl3pPr>
            <a:lvl4pPr>
              <a:defRPr sz="1700"/>
            </a:lvl4pPr>
            <a:lvl5pPr>
              <a:defRPr sz="1700"/>
            </a:lvl5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10" name="Textplatzhalter 9">
            <a:extLst>
              <a:ext uri="{FF2B5EF4-FFF2-40B4-BE49-F238E27FC236}">
                <a16:creationId xmlns:a16="http://schemas.microsoft.com/office/drawing/2014/main" id="{2DF5A9A6-CB7D-FAA6-7CAC-6A9C348B36E1}"/>
              </a:ext>
            </a:extLst>
          </p:cNvPr>
          <p:cNvSpPr>
            <a:spLocks noGrp="1"/>
          </p:cNvSpPr>
          <p:nvPr>
            <p:ph type="body" sz="quarter" idx="17" hasCustomPrompt="1"/>
          </p:nvPr>
        </p:nvSpPr>
        <p:spPr>
          <a:xfrm>
            <a:off x="695325" y="2349500"/>
            <a:ext cx="5184775" cy="261610"/>
          </a:xfrm>
        </p:spPr>
        <p:txBody>
          <a:bodyPr>
            <a:noAutofit/>
          </a:bodyPr>
          <a:lstStyle>
            <a:lvl1pPr marL="0" indent="0">
              <a:spcBef>
                <a:spcPts val="0"/>
              </a:spcBef>
              <a:buNone/>
              <a:defRPr sz="1700" b="1">
                <a:latin typeface="+mn-lt"/>
              </a:defRPr>
            </a:lvl1pPr>
          </a:lstStyle>
          <a:p>
            <a:pPr lvl="0"/>
            <a:r>
              <a:rPr lang="de-DE"/>
              <a:t>Subheadline, Calibri, 17pt</a:t>
            </a:r>
          </a:p>
        </p:txBody>
      </p:sp>
      <p:sp>
        <p:nvSpPr>
          <p:cNvPr id="14" name="Textplatzhalter 13">
            <a:extLst>
              <a:ext uri="{FF2B5EF4-FFF2-40B4-BE49-F238E27FC236}">
                <a16:creationId xmlns:a16="http://schemas.microsoft.com/office/drawing/2014/main" id="{9CFD85D4-1FD5-7B37-74BC-15E806C4E185}"/>
              </a:ext>
            </a:extLst>
          </p:cNvPr>
          <p:cNvSpPr>
            <a:spLocks noGrp="1"/>
          </p:cNvSpPr>
          <p:nvPr>
            <p:ph type="body" sz="quarter" idx="18" hasCustomPrompt="1"/>
          </p:nvPr>
        </p:nvSpPr>
        <p:spPr>
          <a:xfrm>
            <a:off x="6311900" y="2349500"/>
            <a:ext cx="5184775" cy="261610"/>
          </a:xfrm>
        </p:spPr>
        <p:txBody>
          <a:bodyPr>
            <a:noAutofit/>
          </a:bodyPr>
          <a:lstStyle>
            <a:lvl1pPr marL="0" indent="0">
              <a:spcBef>
                <a:spcPts val="0"/>
              </a:spcBef>
              <a:buNone/>
              <a:defRPr sz="1700" b="1">
                <a:latin typeface="+mn-lt"/>
              </a:defRPr>
            </a:lvl1pPr>
          </a:lstStyle>
          <a:p>
            <a:pPr lvl="0"/>
            <a:r>
              <a:rPr lang="de-DE"/>
              <a:t>Subheadline, Calibri, 17pt</a:t>
            </a:r>
          </a:p>
        </p:txBody>
      </p:sp>
    </p:spTree>
    <p:extLst>
      <p:ext uri="{BB962C8B-B14F-4D97-AF65-F5344CB8AC3E}">
        <p14:creationId xmlns:p14="http://schemas.microsoft.com/office/powerpoint/2010/main" val="2587522299"/>
      </p:ext>
    </p:extLst>
  </p:cSld>
  <p:clrMapOvr>
    <a:masterClrMapping/>
  </p:clrMapOvr>
  <p:extLst>
    <p:ext uri="{DCECCB84-F9BA-43D5-87BE-67443E8EF086}">
      <p15:sldGuideLst xmlns:p15="http://schemas.microsoft.com/office/powerpoint/2012/main">
        <p15:guide id="1" pos="3704">
          <p15:clr>
            <a:srgbClr val="FBAE40"/>
          </p15:clr>
        </p15:guide>
        <p15:guide id="2" pos="3976">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el und Inhalt 3spalti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79DA38B-831B-50FB-DC2E-67CD89F73675}"/>
              </a:ext>
            </a:extLst>
          </p:cNvPr>
          <p:cNvGraphicFramePr>
            <a:graphicFrameLocks noChangeAspect="1"/>
          </p:cNvGraphicFramePr>
          <p:nvPr userDrawn="1">
            <p:custDataLst>
              <p:tags r:id="rId1"/>
            </p:custDataLst>
            <p:extLst>
              <p:ext uri="{D42A27DB-BD31-4B8C-83A1-F6EECF244321}">
                <p14:modId xmlns:p14="http://schemas.microsoft.com/office/powerpoint/2010/main" val="33536733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8" name="think-cell data - do not delete" hidden="1">
                        <a:extLst>
                          <a:ext uri="{FF2B5EF4-FFF2-40B4-BE49-F238E27FC236}">
                            <a16:creationId xmlns:a16="http://schemas.microsoft.com/office/drawing/2014/main" id="{979DA38B-831B-50FB-DC2E-67CD89F736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A80DCDB-E16A-9B54-08CB-67ECA4D73053}"/>
              </a:ext>
            </a:extLst>
          </p:cNvPr>
          <p:cNvSpPr>
            <a:spLocks noGrp="1"/>
          </p:cNvSpPr>
          <p:nvPr>
            <p:ph type="title" hasCustomPrompt="1"/>
          </p:nvPr>
        </p:nvSpPr>
        <p:spPr/>
        <p:txBody>
          <a:bodyPr vert="horz"/>
          <a:lstStyle>
            <a:lvl1pPr>
              <a:defRPr/>
            </a:lvl1pPr>
          </a:lstStyle>
          <a:p>
            <a:r>
              <a:rPr lang="de-DE"/>
              <a:t>Überschrift, 54pt</a:t>
            </a:r>
          </a:p>
        </p:txBody>
      </p:sp>
      <p:sp>
        <p:nvSpPr>
          <p:cNvPr id="3" name="Fußzeilenplatzhalter 2">
            <a:extLst>
              <a:ext uri="{FF2B5EF4-FFF2-40B4-BE49-F238E27FC236}">
                <a16:creationId xmlns:a16="http://schemas.microsoft.com/office/drawing/2014/main" id="{760F2498-0838-A42E-4C49-BFF10B9FFABA}"/>
              </a:ext>
            </a:extLst>
          </p:cNvPr>
          <p:cNvSpPr>
            <a:spLocks noGrp="1"/>
          </p:cNvSpPr>
          <p:nvPr>
            <p:ph type="ftr" sz="quarter" idx="10"/>
          </p:nvPr>
        </p:nvSpPr>
        <p:spPr/>
        <p:txBody>
          <a:bodyPr/>
          <a:lstStyle/>
          <a:p>
            <a:r>
              <a:rPr lang="de-DE" dirty="0"/>
              <a:t>Strategie &amp; Maßnahmen 2026</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7" name="Textplatzhalter 6">
            <a:extLst>
              <a:ext uri="{FF2B5EF4-FFF2-40B4-BE49-F238E27FC236}">
                <a16:creationId xmlns:a16="http://schemas.microsoft.com/office/drawing/2014/main" id="{71BFA843-98BE-1516-E989-BEF565A2F58D}"/>
              </a:ext>
            </a:extLst>
          </p:cNvPr>
          <p:cNvSpPr>
            <a:spLocks noGrp="1"/>
          </p:cNvSpPr>
          <p:nvPr>
            <p:ph type="body" sz="quarter" idx="12" hasCustomPrompt="1"/>
          </p:nvPr>
        </p:nvSpPr>
        <p:spPr>
          <a:xfrm>
            <a:off x="695325" y="1366838"/>
            <a:ext cx="10801350" cy="369332"/>
          </a:xfrm>
        </p:spPr>
        <p:txBody>
          <a:bodyPr>
            <a:spAutoFit/>
          </a:bodyPr>
          <a:lstStyle>
            <a:lvl1pPr marL="0" indent="0">
              <a:buNone/>
              <a:defRPr sz="2400"/>
            </a:lvl1pPr>
          </a:lstStyle>
          <a:p>
            <a:pPr lvl="0"/>
            <a:r>
              <a:rPr lang="de-DE"/>
              <a:t>Kleine Unterüberschrift, 24pt</a:t>
            </a:r>
          </a:p>
        </p:txBody>
      </p:sp>
      <p:sp>
        <p:nvSpPr>
          <p:cNvPr id="12" name="Textplatzhalter 11">
            <a:extLst>
              <a:ext uri="{FF2B5EF4-FFF2-40B4-BE49-F238E27FC236}">
                <a16:creationId xmlns:a16="http://schemas.microsoft.com/office/drawing/2014/main" id="{9FA77E58-169F-215C-0895-9F58D5DE614D}"/>
              </a:ext>
            </a:extLst>
          </p:cNvPr>
          <p:cNvSpPr>
            <a:spLocks noGrp="1"/>
          </p:cNvSpPr>
          <p:nvPr>
            <p:ph type="body" sz="quarter" idx="14" hasCustomPrompt="1"/>
          </p:nvPr>
        </p:nvSpPr>
        <p:spPr>
          <a:xfrm>
            <a:off x="695326" y="2980721"/>
            <a:ext cx="3313112" cy="3004154"/>
          </a:xfrm>
        </p:spPr>
        <p:txBody>
          <a:bodyPr/>
          <a:lstStyle>
            <a:lvl1pPr>
              <a:defRPr sz="1700"/>
            </a:lvl1pPr>
            <a:lvl2pPr>
              <a:defRPr sz="1700"/>
            </a:lvl2pPr>
            <a:lvl3pPr>
              <a:defRPr sz="1700"/>
            </a:lvl3pPr>
            <a:lvl4pPr>
              <a:defRPr sz="1700"/>
            </a:lvl4pPr>
            <a:lvl5pPr>
              <a:defRPr sz="1700"/>
            </a:lvl5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11" name="Textplatzhalter 10">
            <a:extLst>
              <a:ext uri="{FF2B5EF4-FFF2-40B4-BE49-F238E27FC236}">
                <a16:creationId xmlns:a16="http://schemas.microsoft.com/office/drawing/2014/main" id="{59D83C12-2198-E7F5-BC8B-8967CD944196}"/>
              </a:ext>
            </a:extLst>
          </p:cNvPr>
          <p:cNvSpPr>
            <a:spLocks noGrp="1"/>
          </p:cNvSpPr>
          <p:nvPr>
            <p:ph type="body" sz="quarter" idx="16" hasCustomPrompt="1"/>
          </p:nvPr>
        </p:nvSpPr>
        <p:spPr>
          <a:xfrm>
            <a:off x="4440239" y="2980721"/>
            <a:ext cx="3313112" cy="3004154"/>
          </a:xfrm>
        </p:spPr>
        <p:txBody>
          <a:bodyPr/>
          <a:lstStyle>
            <a:lvl1pPr>
              <a:defRPr sz="1700"/>
            </a:lvl1pPr>
            <a:lvl2pPr>
              <a:defRPr sz="1700"/>
            </a:lvl2pPr>
            <a:lvl3pPr>
              <a:defRPr sz="1700"/>
            </a:lvl3pPr>
            <a:lvl4pPr>
              <a:defRPr sz="1700"/>
            </a:lvl4pPr>
            <a:lvl5pPr>
              <a:defRPr sz="1700"/>
            </a:lvl5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17" name="Textplatzhalter 16">
            <a:extLst>
              <a:ext uri="{FF2B5EF4-FFF2-40B4-BE49-F238E27FC236}">
                <a16:creationId xmlns:a16="http://schemas.microsoft.com/office/drawing/2014/main" id="{AAC79B30-A197-378C-2647-AC03E3C58A28}"/>
              </a:ext>
            </a:extLst>
          </p:cNvPr>
          <p:cNvSpPr>
            <a:spLocks noGrp="1"/>
          </p:cNvSpPr>
          <p:nvPr>
            <p:ph type="body" sz="quarter" idx="18" hasCustomPrompt="1"/>
          </p:nvPr>
        </p:nvSpPr>
        <p:spPr>
          <a:xfrm>
            <a:off x="8183563" y="2980721"/>
            <a:ext cx="3313112" cy="3004154"/>
          </a:xfrm>
        </p:spPr>
        <p:txBody>
          <a:bodyPr/>
          <a:lstStyle>
            <a:lvl1pPr>
              <a:defRPr sz="1700"/>
            </a:lvl1pPr>
            <a:lvl2pPr>
              <a:defRPr sz="1700"/>
            </a:lvl2pPr>
            <a:lvl3pPr>
              <a:defRPr sz="1700"/>
            </a:lvl3pPr>
            <a:lvl4pPr>
              <a:defRPr sz="1700"/>
            </a:lvl4pPr>
            <a:lvl5pPr>
              <a:defRPr sz="1700"/>
            </a:lvl5pPr>
          </a:lstStyle>
          <a:p>
            <a:pPr lvl="0"/>
            <a:r>
              <a:rPr lang="de-DE"/>
              <a:t>Erstes Level, </a:t>
            </a:r>
            <a:r>
              <a:rPr lang="de-DE" err="1"/>
              <a:t>PassengerSans</a:t>
            </a:r>
            <a:r>
              <a:rPr lang="de-DE"/>
              <a:t>-Regular, 17pt</a:t>
            </a:r>
          </a:p>
          <a:p>
            <a:pPr lvl="1"/>
            <a:r>
              <a:rPr lang="de-DE"/>
              <a:t>Zweite Ebene</a:t>
            </a:r>
          </a:p>
          <a:p>
            <a:pPr lvl="2"/>
            <a:r>
              <a:rPr lang="de-DE"/>
              <a:t>Dritte Ebene</a:t>
            </a:r>
          </a:p>
          <a:p>
            <a:pPr lvl="3"/>
            <a:r>
              <a:rPr lang="de-DE"/>
              <a:t>Vierte Ebene</a:t>
            </a:r>
          </a:p>
          <a:p>
            <a:pPr lvl="4"/>
            <a:r>
              <a:rPr lang="de-DE"/>
              <a:t>Fünfte Ebene</a:t>
            </a:r>
          </a:p>
        </p:txBody>
      </p:sp>
      <p:sp>
        <p:nvSpPr>
          <p:cNvPr id="10" name="Textplatzhalter 9">
            <a:extLst>
              <a:ext uri="{FF2B5EF4-FFF2-40B4-BE49-F238E27FC236}">
                <a16:creationId xmlns:a16="http://schemas.microsoft.com/office/drawing/2014/main" id="{547BE176-22F4-80FC-65A4-82D06D48B369}"/>
              </a:ext>
            </a:extLst>
          </p:cNvPr>
          <p:cNvSpPr>
            <a:spLocks noGrp="1"/>
          </p:cNvSpPr>
          <p:nvPr>
            <p:ph type="body" sz="quarter" idx="19" hasCustomPrompt="1"/>
          </p:nvPr>
        </p:nvSpPr>
        <p:spPr>
          <a:xfrm>
            <a:off x="695325" y="2349500"/>
            <a:ext cx="3313113" cy="523220"/>
          </a:xfrm>
        </p:spPr>
        <p:txBody>
          <a:bodyPr>
            <a:noAutofit/>
          </a:bodyPr>
          <a:lstStyle>
            <a:lvl1pPr marL="0" indent="0">
              <a:spcBef>
                <a:spcPts val="0"/>
              </a:spcBef>
              <a:buNone/>
              <a:defRPr sz="1700" b="1">
                <a:latin typeface="+mn-lt"/>
              </a:defRPr>
            </a:lvl1pPr>
          </a:lstStyle>
          <a:p>
            <a:pPr lvl="0"/>
            <a:r>
              <a:rPr lang="de-DE"/>
              <a:t>Subheadline,</a:t>
            </a:r>
          </a:p>
          <a:p>
            <a:pPr lvl="0"/>
            <a:r>
              <a:rPr lang="de-DE"/>
              <a:t>Calibri, 17pt</a:t>
            </a:r>
          </a:p>
        </p:txBody>
      </p:sp>
      <p:sp>
        <p:nvSpPr>
          <p:cNvPr id="14" name="Textplatzhalter 13">
            <a:extLst>
              <a:ext uri="{FF2B5EF4-FFF2-40B4-BE49-F238E27FC236}">
                <a16:creationId xmlns:a16="http://schemas.microsoft.com/office/drawing/2014/main" id="{FE38EEFC-FEA0-ED34-1E39-12DB5B91D624}"/>
              </a:ext>
            </a:extLst>
          </p:cNvPr>
          <p:cNvSpPr>
            <a:spLocks noGrp="1"/>
          </p:cNvSpPr>
          <p:nvPr>
            <p:ph type="body" sz="quarter" idx="20" hasCustomPrompt="1"/>
          </p:nvPr>
        </p:nvSpPr>
        <p:spPr>
          <a:xfrm>
            <a:off x="4440238" y="2349500"/>
            <a:ext cx="3313112" cy="523220"/>
          </a:xfrm>
        </p:spPr>
        <p:txBody>
          <a:bodyPr>
            <a:noAutofit/>
          </a:bodyPr>
          <a:lstStyle>
            <a:lvl1pPr marL="0" indent="0">
              <a:spcBef>
                <a:spcPts val="0"/>
              </a:spcBef>
              <a:buNone/>
              <a:defRPr sz="1700" b="1">
                <a:latin typeface="+mn-lt"/>
              </a:defRPr>
            </a:lvl1pPr>
          </a:lstStyle>
          <a:p>
            <a:pPr lvl="0"/>
            <a:r>
              <a:rPr lang="de-DE"/>
              <a:t>Subheadline,</a:t>
            </a:r>
          </a:p>
          <a:p>
            <a:pPr lvl="0"/>
            <a:r>
              <a:rPr lang="de-DE"/>
              <a:t>Calibri, 17pt</a:t>
            </a:r>
          </a:p>
        </p:txBody>
      </p:sp>
      <p:sp>
        <p:nvSpPr>
          <p:cNvPr id="18" name="Textplatzhalter 17">
            <a:extLst>
              <a:ext uri="{FF2B5EF4-FFF2-40B4-BE49-F238E27FC236}">
                <a16:creationId xmlns:a16="http://schemas.microsoft.com/office/drawing/2014/main" id="{16E4B61E-782F-CD8A-32F4-6338E60D3EC1}"/>
              </a:ext>
            </a:extLst>
          </p:cNvPr>
          <p:cNvSpPr>
            <a:spLocks noGrp="1"/>
          </p:cNvSpPr>
          <p:nvPr>
            <p:ph type="body" sz="quarter" idx="21" hasCustomPrompt="1"/>
          </p:nvPr>
        </p:nvSpPr>
        <p:spPr>
          <a:xfrm>
            <a:off x="8183563" y="2349500"/>
            <a:ext cx="3313112" cy="523220"/>
          </a:xfrm>
        </p:spPr>
        <p:txBody>
          <a:bodyPr>
            <a:noAutofit/>
          </a:bodyPr>
          <a:lstStyle>
            <a:lvl1pPr marL="0" indent="0">
              <a:spcBef>
                <a:spcPts val="0"/>
              </a:spcBef>
              <a:buNone/>
              <a:defRPr sz="1700" b="1">
                <a:latin typeface="+mn-lt"/>
              </a:defRPr>
            </a:lvl1pPr>
          </a:lstStyle>
          <a:p>
            <a:pPr lvl="0"/>
            <a:r>
              <a:rPr lang="de-DE"/>
              <a:t>Subheadline,</a:t>
            </a:r>
          </a:p>
          <a:p>
            <a:pPr lvl="0"/>
            <a:r>
              <a:rPr lang="de-DE"/>
              <a:t>Calibri, 17pt</a:t>
            </a:r>
          </a:p>
        </p:txBody>
      </p:sp>
    </p:spTree>
    <p:extLst>
      <p:ext uri="{BB962C8B-B14F-4D97-AF65-F5344CB8AC3E}">
        <p14:creationId xmlns:p14="http://schemas.microsoft.com/office/powerpoint/2010/main" val="697187631"/>
      </p:ext>
    </p:extLst>
  </p:cSld>
  <p:clrMapOvr>
    <a:masterClrMapping/>
  </p:clrMapOvr>
  <p:extLst>
    <p:ext uri="{DCECCB84-F9BA-43D5-87BE-67443E8EF086}">
      <p15:sldGuideLst xmlns:p15="http://schemas.microsoft.com/office/powerpoint/2012/main">
        <p15:guide id="1" pos="2525">
          <p15:clr>
            <a:srgbClr val="FBAE40"/>
          </p15:clr>
        </p15:guide>
        <p15:guide id="2" pos="2797">
          <p15:clr>
            <a:srgbClr val="FBAE40"/>
          </p15:clr>
        </p15:guide>
        <p15:guide id="3" pos="4883">
          <p15:clr>
            <a:srgbClr val="FBAE40"/>
          </p15:clr>
        </p15:guide>
        <p15:guide id="4" pos="5155">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1_10 Kontakte mit Inahlt">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8C5E8E1F-9294-6355-DCF3-29998107A6D1}"/>
              </a:ext>
            </a:extLst>
          </p:cNvPr>
          <p:cNvGraphicFramePr>
            <a:graphicFrameLocks noChangeAspect="1"/>
          </p:cNvGraphicFramePr>
          <p:nvPr userDrawn="1">
            <p:custDataLst>
              <p:tags r:id="rId1"/>
            </p:custDataLst>
            <p:extLst>
              <p:ext uri="{D42A27DB-BD31-4B8C-83A1-F6EECF244321}">
                <p14:modId xmlns:p14="http://schemas.microsoft.com/office/powerpoint/2010/main" val="27440850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25" imgH="426" progId="TCLayout.ActiveDocument.1">
                  <p:embed/>
                </p:oleObj>
              </mc:Choice>
              <mc:Fallback>
                <p:oleObj name="think-cell Folie" r:id="rId3" imgW="425" imgH="426" progId="TCLayout.ActiveDocument.1">
                  <p:embed/>
                  <p:pic>
                    <p:nvPicPr>
                      <p:cNvPr id="9" name="think-cell data - do not delete" hidden="1">
                        <a:extLst>
                          <a:ext uri="{FF2B5EF4-FFF2-40B4-BE49-F238E27FC236}">
                            <a16:creationId xmlns:a16="http://schemas.microsoft.com/office/drawing/2014/main" id="{8C5E8E1F-9294-6355-DCF3-29998107A6D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ußzeilenplatzhalter 2">
            <a:extLst>
              <a:ext uri="{FF2B5EF4-FFF2-40B4-BE49-F238E27FC236}">
                <a16:creationId xmlns:a16="http://schemas.microsoft.com/office/drawing/2014/main" id="{760F2498-0838-A42E-4C49-BFF10B9FFABA}"/>
              </a:ext>
            </a:extLst>
          </p:cNvPr>
          <p:cNvSpPr>
            <a:spLocks noGrp="1"/>
          </p:cNvSpPr>
          <p:nvPr>
            <p:ph type="ftr" sz="quarter" idx="10"/>
          </p:nvPr>
        </p:nvSpPr>
        <p:spPr/>
        <p:txBody>
          <a:bodyPr/>
          <a:lstStyle/>
          <a:p>
            <a:r>
              <a:rPr lang="de-DE" dirty="0"/>
              <a:t>Das ist eine Fußzeile</a:t>
            </a:r>
          </a:p>
        </p:txBody>
      </p:sp>
      <p:sp>
        <p:nvSpPr>
          <p:cNvPr id="4" name="Foliennummernplatzhalter 3">
            <a:extLst>
              <a:ext uri="{FF2B5EF4-FFF2-40B4-BE49-F238E27FC236}">
                <a16:creationId xmlns:a16="http://schemas.microsoft.com/office/drawing/2014/main" id="{D1EEE576-0AAF-6BC8-10DA-3EB4E781E75D}"/>
              </a:ext>
            </a:extLst>
          </p:cNvPr>
          <p:cNvSpPr>
            <a:spLocks noGrp="1"/>
          </p:cNvSpPr>
          <p:nvPr>
            <p:ph type="sldNum" sz="quarter" idx="11"/>
          </p:nvPr>
        </p:nvSpPr>
        <p:spPr/>
        <p:txBody>
          <a:bodyPr/>
          <a:lstStyle/>
          <a:p>
            <a:fld id="{90DDF6F3-86BE-4901-A40D-4695D13B02D1}" type="slidenum">
              <a:rPr lang="de-DE" smtClean="0"/>
              <a:pPr/>
              <a:t>‹Nr.›</a:t>
            </a:fld>
            <a:endParaRPr lang="de-DE" dirty="0"/>
          </a:p>
        </p:txBody>
      </p:sp>
      <p:cxnSp>
        <p:nvCxnSpPr>
          <p:cNvPr id="5" name="Gerader Verbinder 4">
            <a:extLst>
              <a:ext uri="{FF2B5EF4-FFF2-40B4-BE49-F238E27FC236}">
                <a16:creationId xmlns:a16="http://schemas.microsoft.com/office/drawing/2014/main" id="{F079F5F8-2750-1094-324E-89CA0375BDFD}"/>
              </a:ext>
            </a:extLst>
          </p:cNvPr>
          <p:cNvCxnSpPr/>
          <p:nvPr userDrawn="1"/>
        </p:nvCxnSpPr>
        <p:spPr>
          <a:xfrm>
            <a:off x="0" y="6165850"/>
            <a:ext cx="12192000" cy="0"/>
          </a:xfrm>
          <a:prstGeom prst="line">
            <a:avLst/>
          </a:prstGeom>
          <a:ln w="9525" cap="flat" cmpd="sng" algn="ctr">
            <a:solidFill>
              <a:schemeClr val="tx1">
                <a:lumMod val="100000"/>
              </a:scheme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nvGrpSpPr>
          <p:cNvPr id="6" name="Gruppieren 5">
            <a:extLst>
              <a:ext uri="{FF2B5EF4-FFF2-40B4-BE49-F238E27FC236}">
                <a16:creationId xmlns:a16="http://schemas.microsoft.com/office/drawing/2014/main" id="{A3610A73-C7C8-D4AE-B6A0-453B1EFD8532}"/>
              </a:ext>
            </a:extLst>
          </p:cNvPr>
          <p:cNvGrpSpPr>
            <a:grpSpLocks/>
          </p:cNvGrpSpPr>
          <p:nvPr userDrawn="1"/>
        </p:nvGrpSpPr>
        <p:grpSpPr>
          <a:xfrm flipV="1">
            <a:off x="9760916" y="0"/>
            <a:ext cx="2431084" cy="1414176"/>
            <a:chOff x="9760914" y="5434586"/>
            <a:chExt cx="2431084" cy="1414176"/>
          </a:xfrm>
        </p:grpSpPr>
        <p:sp>
          <p:nvSpPr>
            <p:cNvPr id="10" name="Freihandform: Form 9">
              <a:extLst>
                <a:ext uri="{FF2B5EF4-FFF2-40B4-BE49-F238E27FC236}">
                  <a16:creationId xmlns:a16="http://schemas.microsoft.com/office/drawing/2014/main" id="{9163F7F1-47E0-BBF1-14CE-5DD2C5E53F48}"/>
                </a:ext>
              </a:extLst>
            </p:cNvPr>
            <p:cNvSpPr>
              <a:spLocks/>
            </p:cNvSpPr>
            <p:nvPr/>
          </p:nvSpPr>
          <p:spPr>
            <a:xfrm rot="10800000" flipV="1">
              <a:off x="10109199" y="5434586"/>
              <a:ext cx="2082799" cy="1414176"/>
            </a:xfrm>
            <a:custGeom>
              <a:avLst/>
              <a:gdLst>
                <a:gd name="connsiteX0" fmla="*/ 1390652 w 2082799"/>
                <a:gd name="connsiteY0" fmla="*/ 0 h 1414176"/>
                <a:gd name="connsiteX1" fmla="*/ 0 w 2082799"/>
                <a:gd name="connsiteY1" fmla="*/ 0 h 1414176"/>
                <a:gd name="connsiteX2" fmla="*/ 0 w 2082799"/>
                <a:gd name="connsiteY2" fmla="*/ 1414176 h 1414176"/>
                <a:gd name="connsiteX3" fmla="*/ 2082799 w 2082799"/>
                <a:gd name="connsiteY3" fmla="*/ 1414176 h 1414176"/>
                <a:gd name="connsiteX4" fmla="*/ 2082799 w 2082799"/>
                <a:gd name="connsiteY4" fmla="*/ 692147 h 1414176"/>
                <a:gd name="connsiteX5" fmla="*/ 1390652 w 2082799"/>
                <a:gd name="connsiteY5" fmla="*/ 692147 h 14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2799" h="1414176">
                  <a:moveTo>
                    <a:pt x="1390652" y="0"/>
                  </a:moveTo>
                  <a:lnTo>
                    <a:pt x="0" y="0"/>
                  </a:lnTo>
                  <a:lnTo>
                    <a:pt x="0" y="1414176"/>
                  </a:lnTo>
                  <a:lnTo>
                    <a:pt x="2082799" y="1414176"/>
                  </a:lnTo>
                  <a:lnTo>
                    <a:pt x="2082799" y="692147"/>
                  </a:lnTo>
                  <a:lnTo>
                    <a:pt x="1390652" y="692147"/>
                  </a:lnTo>
                  <a:close/>
                </a:path>
              </a:pathLst>
            </a:custGeom>
            <a:solidFill>
              <a:srgbClr val="5D9F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dirty="0"/>
            </a:p>
          </p:txBody>
        </p:sp>
        <p:sp>
          <p:nvSpPr>
            <p:cNvPr id="13" name="Rechteck 12">
              <a:extLst>
                <a:ext uri="{FF2B5EF4-FFF2-40B4-BE49-F238E27FC236}">
                  <a16:creationId xmlns:a16="http://schemas.microsoft.com/office/drawing/2014/main" id="{585B5A01-EF3A-D9EB-CEF3-9E3245E64AE5}"/>
                </a:ext>
              </a:extLst>
            </p:cNvPr>
            <p:cNvSpPr>
              <a:spLocks/>
            </p:cNvSpPr>
            <p:nvPr/>
          </p:nvSpPr>
          <p:spPr>
            <a:xfrm flipV="1">
              <a:off x="9760914" y="5785440"/>
              <a:ext cx="348285" cy="342900"/>
            </a:xfrm>
            <a:prstGeom prst="rect">
              <a:avLst/>
            </a:prstGeom>
            <a:solidFill>
              <a:srgbClr val="5D9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grpSp>
      <p:sp>
        <p:nvSpPr>
          <p:cNvPr id="7" name="Titel 6">
            <a:extLst>
              <a:ext uri="{FF2B5EF4-FFF2-40B4-BE49-F238E27FC236}">
                <a16:creationId xmlns:a16="http://schemas.microsoft.com/office/drawing/2014/main" id="{D9E9527E-5322-1D88-F1AD-0E43D2123C00}"/>
              </a:ext>
            </a:extLst>
          </p:cNvPr>
          <p:cNvSpPr>
            <a:spLocks noGrp="1"/>
          </p:cNvSpPr>
          <p:nvPr>
            <p:ph type="title" hasCustomPrompt="1"/>
          </p:nvPr>
        </p:nvSpPr>
        <p:spPr/>
        <p:txBody>
          <a:bodyPr vert="horz"/>
          <a:lstStyle>
            <a:lvl1pPr>
              <a:defRPr b="0" i="1"/>
            </a:lvl1pPr>
          </a:lstStyle>
          <a:p>
            <a:r>
              <a:rPr lang="de-DE"/>
              <a:t>Überschrift, 54pt</a:t>
            </a:r>
          </a:p>
        </p:txBody>
      </p:sp>
      <p:sp>
        <p:nvSpPr>
          <p:cNvPr id="8" name="Bildplatzhalter 15">
            <a:extLst>
              <a:ext uri="{FF2B5EF4-FFF2-40B4-BE49-F238E27FC236}">
                <a16:creationId xmlns:a16="http://schemas.microsoft.com/office/drawing/2014/main" id="{23A5B843-4247-6720-A166-6384B8DB88CD}"/>
              </a:ext>
            </a:extLst>
          </p:cNvPr>
          <p:cNvSpPr>
            <a:spLocks noGrp="1"/>
          </p:cNvSpPr>
          <p:nvPr>
            <p:ph type="pic" sz="quarter" idx="21"/>
          </p:nvPr>
        </p:nvSpPr>
        <p:spPr>
          <a:xfrm>
            <a:off x="695325" y="1739900"/>
            <a:ext cx="1122712" cy="1290878"/>
          </a:xfrm>
          <a:prstGeom prst="roundRect">
            <a:avLst>
              <a:gd name="adj" fmla="val 3648"/>
            </a:avLst>
          </a:prstGeom>
          <a:solidFill>
            <a:schemeClr val="bg1">
              <a:lumMod val="95000"/>
            </a:schemeClr>
          </a:solidFill>
        </p:spPr>
        <p:txBody>
          <a:bodyPr lIns="360000" tIns="360000" rIns="360000" bIns="360000"/>
          <a:lstStyle>
            <a:lvl1pPr marL="0" indent="0" algn="ctr">
              <a:buNone/>
              <a:defRPr>
                <a:solidFill>
                  <a:schemeClr val="bg1">
                    <a:lumMod val="65000"/>
                  </a:schemeClr>
                </a:solidFill>
              </a:defRPr>
            </a:lvl1pPr>
          </a:lstStyle>
          <a:p>
            <a:endParaRPr lang="de-DE" dirty="0"/>
          </a:p>
        </p:txBody>
      </p:sp>
      <p:sp>
        <p:nvSpPr>
          <p:cNvPr id="11" name="Textplatzhalter 14">
            <a:extLst>
              <a:ext uri="{FF2B5EF4-FFF2-40B4-BE49-F238E27FC236}">
                <a16:creationId xmlns:a16="http://schemas.microsoft.com/office/drawing/2014/main" id="{CD6B1F00-9548-11C8-EFE6-35342CBC0D1B}"/>
              </a:ext>
            </a:extLst>
          </p:cNvPr>
          <p:cNvSpPr>
            <a:spLocks noGrp="1"/>
          </p:cNvSpPr>
          <p:nvPr>
            <p:ph type="body" sz="quarter" idx="26" hasCustomPrompt="1"/>
          </p:nvPr>
        </p:nvSpPr>
        <p:spPr>
          <a:xfrm>
            <a:off x="695326" y="3148547"/>
            <a:ext cx="1814670" cy="523220"/>
          </a:xfrm>
        </p:spPr>
        <p:txBody>
          <a:bodyPr>
            <a:noAutofit/>
          </a:bodyPr>
          <a:lstStyle>
            <a:lvl1pPr marL="0" indent="0">
              <a:buNone/>
              <a:defRPr/>
            </a:lvl1pPr>
          </a:lstStyle>
          <a:p>
            <a:pPr lvl="0"/>
            <a:r>
              <a:rPr lang="de-DE"/>
              <a:t>Überschrift Zweizeilig</a:t>
            </a:r>
          </a:p>
        </p:txBody>
      </p:sp>
      <p:sp>
        <p:nvSpPr>
          <p:cNvPr id="12" name="Bildplatzhalter 15">
            <a:extLst>
              <a:ext uri="{FF2B5EF4-FFF2-40B4-BE49-F238E27FC236}">
                <a16:creationId xmlns:a16="http://schemas.microsoft.com/office/drawing/2014/main" id="{BCE59D55-80AB-84EE-CE91-6B5E1E7619F0}"/>
              </a:ext>
            </a:extLst>
          </p:cNvPr>
          <p:cNvSpPr>
            <a:spLocks noGrp="1"/>
          </p:cNvSpPr>
          <p:nvPr>
            <p:ph type="pic" sz="quarter" idx="27"/>
          </p:nvPr>
        </p:nvSpPr>
        <p:spPr>
          <a:xfrm>
            <a:off x="2941152" y="1739900"/>
            <a:ext cx="1122712" cy="1290878"/>
          </a:xfrm>
          <a:prstGeom prst="roundRect">
            <a:avLst>
              <a:gd name="adj" fmla="val 3648"/>
            </a:avLst>
          </a:prstGeom>
          <a:solidFill>
            <a:schemeClr val="bg1">
              <a:lumMod val="95000"/>
            </a:schemeClr>
          </a:solidFill>
        </p:spPr>
        <p:txBody>
          <a:bodyPr lIns="360000" tIns="360000" rIns="360000" bIns="360000"/>
          <a:lstStyle>
            <a:lvl1pPr marL="0" indent="0" algn="ctr">
              <a:buNone/>
              <a:defRPr>
                <a:solidFill>
                  <a:schemeClr val="bg1">
                    <a:lumMod val="65000"/>
                  </a:schemeClr>
                </a:solidFill>
              </a:defRPr>
            </a:lvl1pPr>
          </a:lstStyle>
          <a:p>
            <a:endParaRPr lang="de-DE" dirty="0"/>
          </a:p>
        </p:txBody>
      </p:sp>
      <p:sp>
        <p:nvSpPr>
          <p:cNvPr id="15" name="Textplatzhalter 14">
            <a:extLst>
              <a:ext uri="{FF2B5EF4-FFF2-40B4-BE49-F238E27FC236}">
                <a16:creationId xmlns:a16="http://schemas.microsoft.com/office/drawing/2014/main" id="{615C4227-D4FE-12EC-779B-0E55C4C88B7B}"/>
              </a:ext>
            </a:extLst>
          </p:cNvPr>
          <p:cNvSpPr>
            <a:spLocks noGrp="1"/>
          </p:cNvSpPr>
          <p:nvPr>
            <p:ph type="body" sz="quarter" idx="29" hasCustomPrompt="1"/>
          </p:nvPr>
        </p:nvSpPr>
        <p:spPr>
          <a:xfrm>
            <a:off x="2941153" y="3148547"/>
            <a:ext cx="1814670" cy="523220"/>
          </a:xfrm>
        </p:spPr>
        <p:txBody>
          <a:bodyPr>
            <a:noAutofit/>
          </a:bodyPr>
          <a:lstStyle>
            <a:lvl1pPr marL="0" indent="0">
              <a:buNone/>
              <a:defRPr/>
            </a:lvl1pPr>
          </a:lstStyle>
          <a:p>
            <a:pPr lvl="0"/>
            <a:r>
              <a:rPr lang="de-DE"/>
              <a:t>Überschrift Zweizeilig</a:t>
            </a:r>
          </a:p>
        </p:txBody>
      </p:sp>
      <p:sp>
        <p:nvSpPr>
          <p:cNvPr id="17" name="Bildplatzhalter 15">
            <a:extLst>
              <a:ext uri="{FF2B5EF4-FFF2-40B4-BE49-F238E27FC236}">
                <a16:creationId xmlns:a16="http://schemas.microsoft.com/office/drawing/2014/main" id="{71E59ABB-1D89-92DE-BCD3-000B39CD9074}"/>
              </a:ext>
            </a:extLst>
          </p:cNvPr>
          <p:cNvSpPr>
            <a:spLocks noGrp="1"/>
          </p:cNvSpPr>
          <p:nvPr>
            <p:ph type="pic" sz="quarter" idx="30"/>
          </p:nvPr>
        </p:nvSpPr>
        <p:spPr>
          <a:xfrm>
            <a:off x="5186979" y="1739900"/>
            <a:ext cx="1122712" cy="1290878"/>
          </a:xfrm>
          <a:prstGeom prst="roundRect">
            <a:avLst>
              <a:gd name="adj" fmla="val 3648"/>
            </a:avLst>
          </a:prstGeom>
          <a:solidFill>
            <a:schemeClr val="bg1">
              <a:lumMod val="95000"/>
            </a:schemeClr>
          </a:solidFill>
        </p:spPr>
        <p:txBody>
          <a:bodyPr lIns="360000" tIns="360000" rIns="360000" bIns="360000"/>
          <a:lstStyle>
            <a:lvl1pPr marL="0" indent="0" algn="ctr">
              <a:buNone/>
              <a:defRPr>
                <a:solidFill>
                  <a:schemeClr val="bg1">
                    <a:lumMod val="65000"/>
                  </a:schemeClr>
                </a:solidFill>
              </a:defRPr>
            </a:lvl1pPr>
          </a:lstStyle>
          <a:p>
            <a:endParaRPr lang="de-DE" dirty="0"/>
          </a:p>
        </p:txBody>
      </p:sp>
      <p:sp>
        <p:nvSpPr>
          <p:cNvPr id="18" name="Textplatzhalter 14">
            <a:extLst>
              <a:ext uri="{FF2B5EF4-FFF2-40B4-BE49-F238E27FC236}">
                <a16:creationId xmlns:a16="http://schemas.microsoft.com/office/drawing/2014/main" id="{E64E9F78-3C58-026B-8EAF-5F9EFF7D7419}"/>
              </a:ext>
            </a:extLst>
          </p:cNvPr>
          <p:cNvSpPr>
            <a:spLocks noGrp="1"/>
          </p:cNvSpPr>
          <p:nvPr>
            <p:ph type="body" sz="quarter" idx="32" hasCustomPrompt="1"/>
          </p:nvPr>
        </p:nvSpPr>
        <p:spPr>
          <a:xfrm>
            <a:off x="5186980" y="3148547"/>
            <a:ext cx="1814670" cy="523220"/>
          </a:xfrm>
        </p:spPr>
        <p:txBody>
          <a:bodyPr>
            <a:noAutofit/>
          </a:bodyPr>
          <a:lstStyle>
            <a:lvl1pPr marL="0" indent="0">
              <a:buNone/>
              <a:defRPr/>
            </a:lvl1pPr>
          </a:lstStyle>
          <a:p>
            <a:pPr lvl="0"/>
            <a:r>
              <a:rPr lang="de-DE"/>
              <a:t>Überschrift Zweizeilig</a:t>
            </a:r>
          </a:p>
        </p:txBody>
      </p:sp>
      <p:sp>
        <p:nvSpPr>
          <p:cNvPr id="19" name="Bildplatzhalter 15">
            <a:extLst>
              <a:ext uri="{FF2B5EF4-FFF2-40B4-BE49-F238E27FC236}">
                <a16:creationId xmlns:a16="http://schemas.microsoft.com/office/drawing/2014/main" id="{F0246997-3691-F712-4EB2-7EA6DE888FB1}"/>
              </a:ext>
            </a:extLst>
          </p:cNvPr>
          <p:cNvSpPr>
            <a:spLocks noGrp="1"/>
          </p:cNvSpPr>
          <p:nvPr>
            <p:ph type="pic" sz="quarter" idx="33"/>
          </p:nvPr>
        </p:nvSpPr>
        <p:spPr>
          <a:xfrm>
            <a:off x="7432806" y="1739900"/>
            <a:ext cx="1122712" cy="1290878"/>
          </a:xfrm>
          <a:prstGeom prst="roundRect">
            <a:avLst>
              <a:gd name="adj" fmla="val 3648"/>
            </a:avLst>
          </a:prstGeom>
          <a:solidFill>
            <a:schemeClr val="bg1">
              <a:lumMod val="95000"/>
            </a:schemeClr>
          </a:solidFill>
        </p:spPr>
        <p:txBody>
          <a:bodyPr lIns="360000" tIns="360000" rIns="360000" bIns="360000"/>
          <a:lstStyle>
            <a:lvl1pPr marL="0" indent="0" algn="ctr">
              <a:buNone/>
              <a:defRPr>
                <a:solidFill>
                  <a:schemeClr val="bg1">
                    <a:lumMod val="65000"/>
                  </a:schemeClr>
                </a:solidFill>
              </a:defRPr>
            </a:lvl1pPr>
          </a:lstStyle>
          <a:p>
            <a:endParaRPr lang="de-DE" dirty="0"/>
          </a:p>
        </p:txBody>
      </p:sp>
      <p:sp>
        <p:nvSpPr>
          <p:cNvPr id="20" name="Textplatzhalter 14">
            <a:extLst>
              <a:ext uri="{FF2B5EF4-FFF2-40B4-BE49-F238E27FC236}">
                <a16:creationId xmlns:a16="http://schemas.microsoft.com/office/drawing/2014/main" id="{BDD4A412-B3E7-B01F-8049-45D65F00777C}"/>
              </a:ext>
            </a:extLst>
          </p:cNvPr>
          <p:cNvSpPr>
            <a:spLocks noGrp="1"/>
          </p:cNvSpPr>
          <p:nvPr>
            <p:ph type="body" sz="quarter" idx="35" hasCustomPrompt="1"/>
          </p:nvPr>
        </p:nvSpPr>
        <p:spPr>
          <a:xfrm>
            <a:off x="7432807" y="3148547"/>
            <a:ext cx="1814670" cy="523220"/>
          </a:xfrm>
        </p:spPr>
        <p:txBody>
          <a:bodyPr>
            <a:noAutofit/>
          </a:bodyPr>
          <a:lstStyle>
            <a:lvl1pPr marL="0" indent="0">
              <a:buNone/>
              <a:defRPr/>
            </a:lvl1pPr>
          </a:lstStyle>
          <a:p>
            <a:pPr lvl="0"/>
            <a:r>
              <a:rPr lang="de-DE"/>
              <a:t>Überschrift Zweizeilig</a:t>
            </a:r>
          </a:p>
        </p:txBody>
      </p:sp>
      <p:sp>
        <p:nvSpPr>
          <p:cNvPr id="29" name="Bildplatzhalter 15">
            <a:extLst>
              <a:ext uri="{FF2B5EF4-FFF2-40B4-BE49-F238E27FC236}">
                <a16:creationId xmlns:a16="http://schemas.microsoft.com/office/drawing/2014/main" id="{709107B4-74D2-AE17-ECF3-547F7AF683A7}"/>
              </a:ext>
            </a:extLst>
          </p:cNvPr>
          <p:cNvSpPr>
            <a:spLocks noGrp="1"/>
          </p:cNvSpPr>
          <p:nvPr>
            <p:ph type="pic" sz="quarter" idx="36"/>
          </p:nvPr>
        </p:nvSpPr>
        <p:spPr>
          <a:xfrm>
            <a:off x="9678634" y="1739900"/>
            <a:ext cx="1122712" cy="1290878"/>
          </a:xfrm>
          <a:prstGeom prst="roundRect">
            <a:avLst>
              <a:gd name="adj" fmla="val 3648"/>
            </a:avLst>
          </a:prstGeom>
          <a:solidFill>
            <a:schemeClr val="bg1">
              <a:lumMod val="95000"/>
            </a:schemeClr>
          </a:solidFill>
        </p:spPr>
        <p:txBody>
          <a:bodyPr lIns="360000" tIns="360000" rIns="360000" bIns="360000"/>
          <a:lstStyle>
            <a:lvl1pPr marL="0" indent="0" algn="ctr">
              <a:buNone/>
              <a:defRPr>
                <a:solidFill>
                  <a:schemeClr val="bg1">
                    <a:lumMod val="65000"/>
                  </a:schemeClr>
                </a:solidFill>
              </a:defRPr>
            </a:lvl1pPr>
          </a:lstStyle>
          <a:p>
            <a:endParaRPr lang="de-DE" dirty="0"/>
          </a:p>
        </p:txBody>
      </p:sp>
      <p:sp>
        <p:nvSpPr>
          <p:cNvPr id="31" name="Textplatzhalter 14">
            <a:extLst>
              <a:ext uri="{FF2B5EF4-FFF2-40B4-BE49-F238E27FC236}">
                <a16:creationId xmlns:a16="http://schemas.microsoft.com/office/drawing/2014/main" id="{7FC8B2D9-503D-67BF-5EBE-00994897FD85}"/>
              </a:ext>
            </a:extLst>
          </p:cNvPr>
          <p:cNvSpPr>
            <a:spLocks noGrp="1"/>
          </p:cNvSpPr>
          <p:nvPr>
            <p:ph type="body" sz="quarter" idx="37" hasCustomPrompt="1"/>
          </p:nvPr>
        </p:nvSpPr>
        <p:spPr>
          <a:xfrm>
            <a:off x="9678634" y="3148547"/>
            <a:ext cx="1814670" cy="523220"/>
          </a:xfrm>
        </p:spPr>
        <p:txBody>
          <a:bodyPr>
            <a:noAutofit/>
          </a:bodyPr>
          <a:lstStyle>
            <a:lvl1pPr marL="0" indent="0">
              <a:buNone/>
              <a:defRPr/>
            </a:lvl1pPr>
          </a:lstStyle>
          <a:p>
            <a:pPr lvl="0"/>
            <a:r>
              <a:rPr lang="de-DE"/>
              <a:t>Überschrift Zweizeilig</a:t>
            </a:r>
          </a:p>
        </p:txBody>
      </p:sp>
      <p:sp>
        <p:nvSpPr>
          <p:cNvPr id="35" name="Bildplatzhalter 15">
            <a:extLst>
              <a:ext uri="{FF2B5EF4-FFF2-40B4-BE49-F238E27FC236}">
                <a16:creationId xmlns:a16="http://schemas.microsoft.com/office/drawing/2014/main" id="{624DDDD0-F54F-E140-D62F-68B6AD1FB739}"/>
              </a:ext>
            </a:extLst>
          </p:cNvPr>
          <p:cNvSpPr>
            <a:spLocks noGrp="1"/>
          </p:cNvSpPr>
          <p:nvPr>
            <p:ph type="pic" sz="quarter" idx="38"/>
          </p:nvPr>
        </p:nvSpPr>
        <p:spPr>
          <a:xfrm>
            <a:off x="695325" y="4053008"/>
            <a:ext cx="1122712" cy="1290878"/>
          </a:xfrm>
          <a:prstGeom prst="roundRect">
            <a:avLst>
              <a:gd name="adj" fmla="val 3648"/>
            </a:avLst>
          </a:prstGeom>
          <a:solidFill>
            <a:schemeClr val="bg1">
              <a:lumMod val="95000"/>
            </a:schemeClr>
          </a:solidFill>
        </p:spPr>
        <p:txBody>
          <a:bodyPr lIns="360000" tIns="360000" rIns="360000" bIns="360000"/>
          <a:lstStyle>
            <a:lvl1pPr marL="0" indent="0" algn="ctr">
              <a:buNone/>
              <a:defRPr>
                <a:solidFill>
                  <a:schemeClr val="bg1">
                    <a:lumMod val="65000"/>
                  </a:schemeClr>
                </a:solidFill>
              </a:defRPr>
            </a:lvl1pPr>
          </a:lstStyle>
          <a:p>
            <a:endParaRPr lang="de-DE" dirty="0"/>
          </a:p>
        </p:txBody>
      </p:sp>
      <p:sp>
        <p:nvSpPr>
          <p:cNvPr id="37" name="Textplatzhalter 14">
            <a:extLst>
              <a:ext uri="{FF2B5EF4-FFF2-40B4-BE49-F238E27FC236}">
                <a16:creationId xmlns:a16="http://schemas.microsoft.com/office/drawing/2014/main" id="{988F6136-69D5-2C32-AAD8-BE8EF91FAFE9}"/>
              </a:ext>
            </a:extLst>
          </p:cNvPr>
          <p:cNvSpPr>
            <a:spLocks noGrp="1"/>
          </p:cNvSpPr>
          <p:nvPr>
            <p:ph type="body" sz="quarter" idx="39" hasCustomPrompt="1"/>
          </p:nvPr>
        </p:nvSpPr>
        <p:spPr>
          <a:xfrm>
            <a:off x="695326" y="5461655"/>
            <a:ext cx="1814670" cy="523220"/>
          </a:xfrm>
        </p:spPr>
        <p:txBody>
          <a:bodyPr>
            <a:noAutofit/>
          </a:bodyPr>
          <a:lstStyle>
            <a:lvl1pPr marL="0" indent="0">
              <a:buNone/>
              <a:defRPr/>
            </a:lvl1pPr>
          </a:lstStyle>
          <a:p>
            <a:pPr lvl="0"/>
            <a:r>
              <a:rPr lang="de-DE"/>
              <a:t>Überschrift Zweizeilig</a:t>
            </a:r>
          </a:p>
        </p:txBody>
      </p:sp>
      <p:sp>
        <p:nvSpPr>
          <p:cNvPr id="39" name="Bildplatzhalter 15">
            <a:extLst>
              <a:ext uri="{FF2B5EF4-FFF2-40B4-BE49-F238E27FC236}">
                <a16:creationId xmlns:a16="http://schemas.microsoft.com/office/drawing/2014/main" id="{EF0DE9A4-B539-C728-39A2-F8132B46B149}"/>
              </a:ext>
            </a:extLst>
          </p:cNvPr>
          <p:cNvSpPr>
            <a:spLocks noGrp="1"/>
          </p:cNvSpPr>
          <p:nvPr>
            <p:ph type="pic" sz="quarter" idx="40"/>
          </p:nvPr>
        </p:nvSpPr>
        <p:spPr>
          <a:xfrm>
            <a:off x="2941152" y="4053008"/>
            <a:ext cx="1122712" cy="1290878"/>
          </a:xfrm>
          <a:prstGeom prst="roundRect">
            <a:avLst>
              <a:gd name="adj" fmla="val 3648"/>
            </a:avLst>
          </a:prstGeom>
          <a:solidFill>
            <a:schemeClr val="bg1">
              <a:lumMod val="95000"/>
            </a:schemeClr>
          </a:solidFill>
        </p:spPr>
        <p:txBody>
          <a:bodyPr lIns="360000" tIns="360000" rIns="360000" bIns="360000"/>
          <a:lstStyle>
            <a:lvl1pPr marL="0" indent="0" algn="ctr">
              <a:buNone/>
              <a:defRPr>
                <a:solidFill>
                  <a:schemeClr val="bg1">
                    <a:lumMod val="65000"/>
                  </a:schemeClr>
                </a:solidFill>
              </a:defRPr>
            </a:lvl1pPr>
          </a:lstStyle>
          <a:p>
            <a:endParaRPr lang="de-DE" dirty="0"/>
          </a:p>
        </p:txBody>
      </p:sp>
      <p:sp>
        <p:nvSpPr>
          <p:cNvPr id="41" name="Textplatzhalter 14">
            <a:extLst>
              <a:ext uri="{FF2B5EF4-FFF2-40B4-BE49-F238E27FC236}">
                <a16:creationId xmlns:a16="http://schemas.microsoft.com/office/drawing/2014/main" id="{940D2FB3-4A1F-1CB1-F693-742F30BF2637}"/>
              </a:ext>
            </a:extLst>
          </p:cNvPr>
          <p:cNvSpPr>
            <a:spLocks noGrp="1"/>
          </p:cNvSpPr>
          <p:nvPr>
            <p:ph type="body" sz="quarter" idx="41" hasCustomPrompt="1"/>
          </p:nvPr>
        </p:nvSpPr>
        <p:spPr>
          <a:xfrm>
            <a:off x="2941153" y="5461655"/>
            <a:ext cx="1814670" cy="523220"/>
          </a:xfrm>
        </p:spPr>
        <p:txBody>
          <a:bodyPr>
            <a:noAutofit/>
          </a:bodyPr>
          <a:lstStyle>
            <a:lvl1pPr marL="0" indent="0">
              <a:buNone/>
              <a:defRPr/>
            </a:lvl1pPr>
          </a:lstStyle>
          <a:p>
            <a:pPr lvl="0"/>
            <a:r>
              <a:rPr lang="de-DE"/>
              <a:t>Überschrift Zweizeilig</a:t>
            </a:r>
          </a:p>
        </p:txBody>
      </p:sp>
      <p:sp>
        <p:nvSpPr>
          <p:cNvPr id="43" name="Bildplatzhalter 15">
            <a:extLst>
              <a:ext uri="{FF2B5EF4-FFF2-40B4-BE49-F238E27FC236}">
                <a16:creationId xmlns:a16="http://schemas.microsoft.com/office/drawing/2014/main" id="{D905119A-0F43-E301-5054-ADE6629376CC}"/>
              </a:ext>
            </a:extLst>
          </p:cNvPr>
          <p:cNvSpPr>
            <a:spLocks noGrp="1"/>
          </p:cNvSpPr>
          <p:nvPr>
            <p:ph type="pic" sz="quarter" idx="42"/>
          </p:nvPr>
        </p:nvSpPr>
        <p:spPr>
          <a:xfrm>
            <a:off x="5186979" y="4053008"/>
            <a:ext cx="1122712" cy="1290878"/>
          </a:xfrm>
          <a:prstGeom prst="roundRect">
            <a:avLst>
              <a:gd name="adj" fmla="val 3648"/>
            </a:avLst>
          </a:prstGeom>
          <a:solidFill>
            <a:schemeClr val="bg1">
              <a:lumMod val="95000"/>
            </a:schemeClr>
          </a:solidFill>
        </p:spPr>
        <p:txBody>
          <a:bodyPr lIns="360000" tIns="360000" rIns="360000" bIns="360000"/>
          <a:lstStyle>
            <a:lvl1pPr marL="0" indent="0" algn="ctr">
              <a:buNone/>
              <a:defRPr>
                <a:solidFill>
                  <a:schemeClr val="bg1">
                    <a:lumMod val="65000"/>
                  </a:schemeClr>
                </a:solidFill>
              </a:defRPr>
            </a:lvl1pPr>
          </a:lstStyle>
          <a:p>
            <a:endParaRPr lang="de-DE" dirty="0"/>
          </a:p>
        </p:txBody>
      </p:sp>
      <p:sp>
        <p:nvSpPr>
          <p:cNvPr id="45" name="Textplatzhalter 14">
            <a:extLst>
              <a:ext uri="{FF2B5EF4-FFF2-40B4-BE49-F238E27FC236}">
                <a16:creationId xmlns:a16="http://schemas.microsoft.com/office/drawing/2014/main" id="{04787E9C-466E-925B-BA91-B3C3D1045A98}"/>
              </a:ext>
            </a:extLst>
          </p:cNvPr>
          <p:cNvSpPr>
            <a:spLocks noGrp="1"/>
          </p:cNvSpPr>
          <p:nvPr>
            <p:ph type="body" sz="quarter" idx="43" hasCustomPrompt="1"/>
          </p:nvPr>
        </p:nvSpPr>
        <p:spPr>
          <a:xfrm>
            <a:off x="5186980" y="5461655"/>
            <a:ext cx="1814670" cy="523220"/>
          </a:xfrm>
        </p:spPr>
        <p:txBody>
          <a:bodyPr>
            <a:noAutofit/>
          </a:bodyPr>
          <a:lstStyle>
            <a:lvl1pPr marL="0" indent="0">
              <a:buNone/>
              <a:defRPr/>
            </a:lvl1pPr>
          </a:lstStyle>
          <a:p>
            <a:pPr lvl="0"/>
            <a:r>
              <a:rPr lang="de-DE"/>
              <a:t>Überschrift Zweizeilig</a:t>
            </a:r>
          </a:p>
        </p:txBody>
      </p:sp>
      <p:sp>
        <p:nvSpPr>
          <p:cNvPr id="47" name="Bildplatzhalter 15">
            <a:extLst>
              <a:ext uri="{FF2B5EF4-FFF2-40B4-BE49-F238E27FC236}">
                <a16:creationId xmlns:a16="http://schemas.microsoft.com/office/drawing/2014/main" id="{C5E1F921-CEAF-926D-B932-2E0BCA6C5559}"/>
              </a:ext>
            </a:extLst>
          </p:cNvPr>
          <p:cNvSpPr>
            <a:spLocks noGrp="1"/>
          </p:cNvSpPr>
          <p:nvPr>
            <p:ph type="pic" sz="quarter" idx="44"/>
          </p:nvPr>
        </p:nvSpPr>
        <p:spPr>
          <a:xfrm>
            <a:off x="7432806" y="4053008"/>
            <a:ext cx="1122712" cy="1290878"/>
          </a:xfrm>
          <a:prstGeom prst="roundRect">
            <a:avLst>
              <a:gd name="adj" fmla="val 3648"/>
            </a:avLst>
          </a:prstGeom>
          <a:solidFill>
            <a:schemeClr val="bg1">
              <a:lumMod val="95000"/>
            </a:schemeClr>
          </a:solidFill>
        </p:spPr>
        <p:txBody>
          <a:bodyPr lIns="360000" tIns="360000" rIns="360000" bIns="360000"/>
          <a:lstStyle>
            <a:lvl1pPr marL="0" indent="0" algn="ctr">
              <a:buNone/>
              <a:defRPr>
                <a:solidFill>
                  <a:schemeClr val="bg1">
                    <a:lumMod val="65000"/>
                  </a:schemeClr>
                </a:solidFill>
              </a:defRPr>
            </a:lvl1pPr>
          </a:lstStyle>
          <a:p>
            <a:endParaRPr lang="de-DE" dirty="0"/>
          </a:p>
        </p:txBody>
      </p:sp>
      <p:sp>
        <p:nvSpPr>
          <p:cNvPr id="49" name="Textplatzhalter 14">
            <a:extLst>
              <a:ext uri="{FF2B5EF4-FFF2-40B4-BE49-F238E27FC236}">
                <a16:creationId xmlns:a16="http://schemas.microsoft.com/office/drawing/2014/main" id="{7A0EF753-D26C-5794-8332-945D5F14911E}"/>
              </a:ext>
            </a:extLst>
          </p:cNvPr>
          <p:cNvSpPr>
            <a:spLocks noGrp="1"/>
          </p:cNvSpPr>
          <p:nvPr>
            <p:ph type="body" sz="quarter" idx="45" hasCustomPrompt="1"/>
          </p:nvPr>
        </p:nvSpPr>
        <p:spPr>
          <a:xfrm>
            <a:off x="7432807" y="5461655"/>
            <a:ext cx="1814670" cy="523220"/>
          </a:xfrm>
        </p:spPr>
        <p:txBody>
          <a:bodyPr>
            <a:noAutofit/>
          </a:bodyPr>
          <a:lstStyle>
            <a:lvl1pPr marL="0" indent="0">
              <a:buNone/>
              <a:defRPr/>
            </a:lvl1pPr>
          </a:lstStyle>
          <a:p>
            <a:pPr lvl="0"/>
            <a:r>
              <a:rPr lang="de-DE"/>
              <a:t>Überschrift Zweizeilig</a:t>
            </a:r>
          </a:p>
        </p:txBody>
      </p:sp>
      <p:sp>
        <p:nvSpPr>
          <p:cNvPr id="51" name="Bildplatzhalter 15">
            <a:extLst>
              <a:ext uri="{FF2B5EF4-FFF2-40B4-BE49-F238E27FC236}">
                <a16:creationId xmlns:a16="http://schemas.microsoft.com/office/drawing/2014/main" id="{BBDFC0CC-3FCC-9103-FC51-A7B58365107D}"/>
              </a:ext>
            </a:extLst>
          </p:cNvPr>
          <p:cNvSpPr>
            <a:spLocks noGrp="1"/>
          </p:cNvSpPr>
          <p:nvPr>
            <p:ph type="pic" sz="quarter" idx="46"/>
          </p:nvPr>
        </p:nvSpPr>
        <p:spPr>
          <a:xfrm>
            <a:off x="9678634" y="4053008"/>
            <a:ext cx="1122712" cy="1290878"/>
          </a:xfrm>
          <a:prstGeom prst="roundRect">
            <a:avLst>
              <a:gd name="adj" fmla="val 3648"/>
            </a:avLst>
          </a:prstGeom>
          <a:solidFill>
            <a:schemeClr val="bg1">
              <a:lumMod val="95000"/>
            </a:schemeClr>
          </a:solidFill>
        </p:spPr>
        <p:txBody>
          <a:bodyPr lIns="360000" tIns="360000" rIns="360000" bIns="360000"/>
          <a:lstStyle>
            <a:lvl1pPr marL="0" indent="0" algn="ctr">
              <a:buNone/>
              <a:defRPr>
                <a:solidFill>
                  <a:schemeClr val="bg1">
                    <a:lumMod val="65000"/>
                  </a:schemeClr>
                </a:solidFill>
              </a:defRPr>
            </a:lvl1pPr>
          </a:lstStyle>
          <a:p>
            <a:endParaRPr lang="de-DE" dirty="0"/>
          </a:p>
        </p:txBody>
      </p:sp>
      <p:sp>
        <p:nvSpPr>
          <p:cNvPr id="53" name="Textplatzhalter 14">
            <a:extLst>
              <a:ext uri="{FF2B5EF4-FFF2-40B4-BE49-F238E27FC236}">
                <a16:creationId xmlns:a16="http://schemas.microsoft.com/office/drawing/2014/main" id="{DE02BF4A-333D-FA44-FCE2-2F44B447EEE0}"/>
              </a:ext>
            </a:extLst>
          </p:cNvPr>
          <p:cNvSpPr>
            <a:spLocks noGrp="1"/>
          </p:cNvSpPr>
          <p:nvPr>
            <p:ph type="body" sz="quarter" idx="47" hasCustomPrompt="1"/>
          </p:nvPr>
        </p:nvSpPr>
        <p:spPr>
          <a:xfrm>
            <a:off x="9678634" y="5461655"/>
            <a:ext cx="1814670" cy="523220"/>
          </a:xfrm>
        </p:spPr>
        <p:txBody>
          <a:bodyPr>
            <a:noAutofit/>
          </a:bodyPr>
          <a:lstStyle>
            <a:lvl1pPr marL="0" indent="0">
              <a:buNone/>
              <a:defRPr/>
            </a:lvl1pPr>
          </a:lstStyle>
          <a:p>
            <a:pPr lvl="0"/>
            <a:r>
              <a:rPr lang="de-DE"/>
              <a:t>Überschrift Zweizeilig</a:t>
            </a:r>
          </a:p>
        </p:txBody>
      </p:sp>
    </p:spTree>
    <p:extLst>
      <p:ext uri="{BB962C8B-B14F-4D97-AF65-F5344CB8AC3E}">
        <p14:creationId xmlns:p14="http://schemas.microsoft.com/office/powerpoint/2010/main" val="2156363490"/>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oleObject" Target="../embeddings/oleObject1.bin"/><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103" Type="http://schemas.openxmlformats.org/officeDocument/2006/relationships/image" Target="../media/image1.emf"/><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tags" Target="../tags/tag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image" Target="../media/image2.svg"/><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18" Type="http://schemas.openxmlformats.org/officeDocument/2006/relationships/slideLayout" Target="../slideLayouts/slideLayout117.xml"/><Relationship Id="rId3" Type="http://schemas.openxmlformats.org/officeDocument/2006/relationships/slideLayout" Target="../slideLayouts/slideLayout102.xml"/><Relationship Id="rId21" Type="http://schemas.openxmlformats.org/officeDocument/2006/relationships/oleObject" Target="../embeddings/oleObject1.bin"/><Relationship Id="rId7" Type="http://schemas.openxmlformats.org/officeDocument/2006/relationships/slideLayout" Target="../slideLayouts/slideLayout106.xml"/><Relationship Id="rId12" Type="http://schemas.openxmlformats.org/officeDocument/2006/relationships/slideLayout" Target="../slideLayouts/slideLayout111.xml"/><Relationship Id="rId17" Type="http://schemas.openxmlformats.org/officeDocument/2006/relationships/slideLayout" Target="../slideLayouts/slideLayout116.xml"/><Relationship Id="rId2" Type="http://schemas.openxmlformats.org/officeDocument/2006/relationships/slideLayout" Target="../slideLayouts/slideLayout101.xml"/><Relationship Id="rId16" Type="http://schemas.openxmlformats.org/officeDocument/2006/relationships/slideLayout" Target="../slideLayouts/slideLayout115.xml"/><Relationship Id="rId20" Type="http://schemas.openxmlformats.org/officeDocument/2006/relationships/tags" Target="../tags/tag80.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24" Type="http://schemas.openxmlformats.org/officeDocument/2006/relationships/image" Target="../media/image2.svg"/><Relationship Id="rId5" Type="http://schemas.openxmlformats.org/officeDocument/2006/relationships/slideLayout" Target="../slideLayouts/slideLayout104.xml"/><Relationship Id="rId15" Type="http://schemas.openxmlformats.org/officeDocument/2006/relationships/slideLayout" Target="../slideLayouts/slideLayout114.xml"/><Relationship Id="rId23" Type="http://schemas.openxmlformats.org/officeDocument/2006/relationships/image" Target="../media/image4.svg"/><Relationship Id="rId10" Type="http://schemas.openxmlformats.org/officeDocument/2006/relationships/slideLayout" Target="../slideLayouts/slideLayout109.xml"/><Relationship Id="rId19" Type="http://schemas.openxmlformats.org/officeDocument/2006/relationships/theme" Target="../theme/theme2.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5" name="think-cell data - do not delete" hidden="1">
            <a:extLst>
              <a:ext uri="{FF2B5EF4-FFF2-40B4-BE49-F238E27FC236}">
                <a16:creationId xmlns:a16="http://schemas.microsoft.com/office/drawing/2014/main" id="{72FC10F0-D8D8-F239-3A59-7E6CD0E35D16}"/>
              </a:ext>
            </a:extLst>
          </p:cNvPr>
          <p:cNvGraphicFramePr>
            <a:graphicFrameLocks noChangeAspect="1"/>
          </p:cNvGraphicFramePr>
          <p:nvPr userDrawn="1">
            <p:custDataLst>
              <p:tags r:id="rId101"/>
            </p:custDataLst>
            <p:extLst>
              <p:ext uri="{D42A27DB-BD31-4B8C-83A1-F6EECF244321}">
                <p14:modId xmlns:p14="http://schemas.microsoft.com/office/powerpoint/2010/main" val="31816515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02" imgW="344" imgH="345" progId="TCLayout.ActiveDocument.1">
                  <p:embed/>
                </p:oleObj>
              </mc:Choice>
              <mc:Fallback>
                <p:oleObj name="think-cell Folie" r:id="rId102" imgW="344" imgH="345" progId="TCLayout.ActiveDocument.1">
                  <p:embed/>
                  <p:pic>
                    <p:nvPicPr>
                      <p:cNvPr id="15" name="think-cell data - do not delete" hidden="1">
                        <a:extLst>
                          <a:ext uri="{FF2B5EF4-FFF2-40B4-BE49-F238E27FC236}">
                            <a16:creationId xmlns:a16="http://schemas.microsoft.com/office/drawing/2014/main" id="{72FC10F0-D8D8-F239-3A59-7E6CD0E35D16}"/>
                          </a:ext>
                        </a:extLst>
                      </p:cNvPr>
                      <p:cNvPicPr/>
                      <p:nvPr/>
                    </p:nvPicPr>
                    <p:blipFill>
                      <a:blip r:embed="rId103"/>
                      <a:stretch>
                        <a:fillRect/>
                      </a:stretch>
                    </p:blipFill>
                    <p:spPr>
                      <a:xfrm>
                        <a:off x="1588" y="1588"/>
                        <a:ext cx="1588" cy="1588"/>
                      </a:xfrm>
                      <a:prstGeom prst="rect">
                        <a:avLst/>
                      </a:prstGeom>
                    </p:spPr>
                  </p:pic>
                </p:oleObj>
              </mc:Fallback>
            </mc:AlternateContent>
          </a:graphicData>
        </a:graphic>
      </p:graphicFrame>
      <p:sp>
        <p:nvSpPr>
          <p:cNvPr id="2" name="Titelplatzhalter 1">
            <a:extLst>
              <a:ext uri="{FF2B5EF4-FFF2-40B4-BE49-F238E27FC236}">
                <a16:creationId xmlns:a16="http://schemas.microsoft.com/office/drawing/2014/main" id="{69E04631-8327-9E49-93DF-23A7AA1CA9BB}"/>
              </a:ext>
            </a:extLst>
          </p:cNvPr>
          <p:cNvSpPr>
            <a:spLocks noGrp="1"/>
          </p:cNvSpPr>
          <p:nvPr>
            <p:ph type="title"/>
          </p:nvPr>
        </p:nvSpPr>
        <p:spPr>
          <a:xfrm>
            <a:off x="695325" y="515372"/>
            <a:ext cx="10801350" cy="830997"/>
          </a:xfrm>
          <a:prstGeom prst="rect">
            <a:avLst/>
          </a:prstGeom>
        </p:spPr>
        <p:txBody>
          <a:bodyPr vert="horz" lIns="0" tIns="0" rIns="0" bIns="0" rtlCol="0" anchor="t">
            <a:spAutoFit/>
          </a:bodyPr>
          <a:lstStyle/>
          <a:p>
            <a:r>
              <a:rPr lang="de-DE"/>
              <a:t>Mastertitelformat bearbeiten</a:t>
            </a:r>
          </a:p>
        </p:txBody>
      </p:sp>
      <p:sp>
        <p:nvSpPr>
          <p:cNvPr id="3" name="Textplatzhalter 2">
            <a:extLst>
              <a:ext uri="{FF2B5EF4-FFF2-40B4-BE49-F238E27FC236}">
                <a16:creationId xmlns:a16="http://schemas.microsoft.com/office/drawing/2014/main" id="{E732FE35-8693-B3B9-2E0E-B447AFE12D77}"/>
              </a:ext>
            </a:extLst>
          </p:cNvPr>
          <p:cNvSpPr>
            <a:spLocks noGrp="1"/>
          </p:cNvSpPr>
          <p:nvPr>
            <p:ph type="body" idx="1"/>
          </p:nvPr>
        </p:nvSpPr>
        <p:spPr>
          <a:xfrm>
            <a:off x="695323" y="2349500"/>
            <a:ext cx="10801350" cy="3635375"/>
          </a:xfrm>
          <a:prstGeom prst="rect">
            <a:avLst/>
          </a:prstGeom>
        </p:spPr>
        <p:txBody>
          <a:bodyPr vert="horz" lIns="0" tIns="0" rIns="0" bIns="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a:p>
            <a:pPr lvl="5"/>
            <a:r>
              <a:rPr lang="de-DE"/>
              <a:t>Sechste Ebene</a:t>
            </a:r>
          </a:p>
          <a:p>
            <a:pPr lvl="6"/>
            <a:r>
              <a:rPr lang="de-DE"/>
              <a:t>Siebte Ebene</a:t>
            </a:r>
          </a:p>
          <a:p>
            <a:pPr lvl="7"/>
            <a:r>
              <a:rPr lang="de-DE"/>
              <a:t>Achte Ebene</a:t>
            </a:r>
          </a:p>
          <a:p>
            <a:pPr lvl="8"/>
            <a:r>
              <a:rPr lang="de-DE"/>
              <a:t>Neunte Ebene</a:t>
            </a:r>
          </a:p>
        </p:txBody>
      </p:sp>
      <p:sp>
        <p:nvSpPr>
          <p:cNvPr id="5" name="Fußzeilenplatzhalter 4">
            <a:extLst>
              <a:ext uri="{FF2B5EF4-FFF2-40B4-BE49-F238E27FC236}">
                <a16:creationId xmlns:a16="http://schemas.microsoft.com/office/drawing/2014/main" id="{DF3BCD23-4F16-A798-5F1E-8D5C26F6CE5B}"/>
              </a:ext>
            </a:extLst>
          </p:cNvPr>
          <p:cNvSpPr>
            <a:spLocks noGrp="1"/>
          </p:cNvSpPr>
          <p:nvPr>
            <p:ph type="ftr" sz="quarter" idx="3"/>
          </p:nvPr>
        </p:nvSpPr>
        <p:spPr>
          <a:xfrm>
            <a:off x="6191904" y="6420545"/>
            <a:ext cx="4609441" cy="184666"/>
          </a:xfrm>
          <a:prstGeom prst="rect">
            <a:avLst/>
          </a:prstGeom>
        </p:spPr>
        <p:txBody>
          <a:bodyPr vert="horz" lIns="0" tIns="0" rIns="0" bIns="0" rtlCol="0" anchor="ctr">
            <a:noAutofit/>
          </a:bodyPr>
          <a:lstStyle>
            <a:lvl1pPr algn="r">
              <a:defRPr sz="1200">
                <a:solidFill>
                  <a:schemeClr val="tx1"/>
                </a:solidFill>
              </a:defRPr>
            </a:lvl1pPr>
          </a:lstStyle>
          <a:p>
            <a:r>
              <a:rPr lang="de-DE" dirty="0"/>
              <a:t>Das ist eine Fußzeile</a:t>
            </a:r>
          </a:p>
        </p:txBody>
      </p:sp>
      <p:sp>
        <p:nvSpPr>
          <p:cNvPr id="6" name="Foliennummernplatzhalter 5">
            <a:extLst>
              <a:ext uri="{FF2B5EF4-FFF2-40B4-BE49-F238E27FC236}">
                <a16:creationId xmlns:a16="http://schemas.microsoft.com/office/drawing/2014/main" id="{B2631D5F-A2E9-6304-BF78-C7016288D792}"/>
              </a:ext>
            </a:extLst>
          </p:cNvPr>
          <p:cNvSpPr>
            <a:spLocks noGrp="1"/>
          </p:cNvSpPr>
          <p:nvPr>
            <p:ph type="sldNum" sz="quarter" idx="4"/>
          </p:nvPr>
        </p:nvSpPr>
        <p:spPr>
          <a:xfrm>
            <a:off x="11060430" y="6420545"/>
            <a:ext cx="436242" cy="184666"/>
          </a:xfrm>
          <a:prstGeom prst="rect">
            <a:avLst/>
          </a:prstGeom>
        </p:spPr>
        <p:txBody>
          <a:bodyPr vert="horz" lIns="0" tIns="0" rIns="0" bIns="0" rtlCol="0" anchor="ctr">
            <a:noAutofit/>
          </a:bodyPr>
          <a:lstStyle>
            <a:lvl1pPr algn="r">
              <a:defRPr sz="1200">
                <a:solidFill>
                  <a:schemeClr val="tx1"/>
                </a:solidFill>
              </a:defRPr>
            </a:lvl1pPr>
          </a:lstStyle>
          <a:p>
            <a:fld id="{90DDF6F3-86BE-4901-A40D-4695D13B02D1}" type="slidenum">
              <a:rPr lang="de-DE" smtClean="0"/>
              <a:pPr/>
              <a:t>‹Nr.›</a:t>
            </a:fld>
            <a:endParaRPr lang="de-DE" dirty="0"/>
          </a:p>
        </p:txBody>
      </p:sp>
      <p:grpSp>
        <p:nvGrpSpPr>
          <p:cNvPr id="7" name="Gruppieren 6">
            <a:extLst>
              <a:ext uri="{FF2B5EF4-FFF2-40B4-BE49-F238E27FC236}">
                <a16:creationId xmlns:a16="http://schemas.microsoft.com/office/drawing/2014/main" id="{CAB06DB5-E8AC-5E23-8F7C-EBBE9E2B8403}"/>
              </a:ext>
            </a:extLst>
          </p:cNvPr>
          <p:cNvGrpSpPr>
            <a:grpSpLocks/>
          </p:cNvGrpSpPr>
          <p:nvPr userDrawn="1"/>
        </p:nvGrpSpPr>
        <p:grpSpPr>
          <a:xfrm>
            <a:off x="695323" y="6498531"/>
            <a:ext cx="798195" cy="106680"/>
            <a:chOff x="12619050" y="1762052"/>
            <a:chExt cx="6371004" cy="891542"/>
          </a:xfrm>
        </p:grpSpPr>
        <p:sp>
          <p:nvSpPr>
            <p:cNvPr id="8" name="object 26">
              <a:extLst>
                <a:ext uri="{FF2B5EF4-FFF2-40B4-BE49-F238E27FC236}">
                  <a16:creationId xmlns:a16="http://schemas.microsoft.com/office/drawing/2014/main" id="{27A37485-7E03-84D9-2B26-CFF0899887BA}"/>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9" name="object 27">
              <a:extLst>
                <a:ext uri="{FF2B5EF4-FFF2-40B4-BE49-F238E27FC236}">
                  <a16:creationId xmlns:a16="http://schemas.microsoft.com/office/drawing/2014/main" id="{10B49F08-7914-3D5B-3723-F5C887A8BF27}"/>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0" name="object 28">
              <a:extLst>
                <a:ext uri="{FF2B5EF4-FFF2-40B4-BE49-F238E27FC236}">
                  <a16:creationId xmlns:a16="http://schemas.microsoft.com/office/drawing/2014/main" id="{CCF56EE3-E87F-D15F-CACF-2D2CF6693B93}"/>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1" name="object 29">
              <a:extLst>
                <a:ext uri="{FF2B5EF4-FFF2-40B4-BE49-F238E27FC236}">
                  <a16:creationId xmlns:a16="http://schemas.microsoft.com/office/drawing/2014/main" id="{96359E72-9C47-216F-FB31-64FE16541DDD}"/>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2" name="object 30">
              <a:extLst>
                <a:ext uri="{FF2B5EF4-FFF2-40B4-BE49-F238E27FC236}">
                  <a16:creationId xmlns:a16="http://schemas.microsoft.com/office/drawing/2014/main" id="{C5F9AFB3-9FB3-C59F-2E7A-3AB18AEB0330}"/>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3" name="object 31">
              <a:extLst>
                <a:ext uri="{FF2B5EF4-FFF2-40B4-BE49-F238E27FC236}">
                  <a16:creationId xmlns:a16="http://schemas.microsoft.com/office/drawing/2014/main" id="{1D0F184C-F691-FA58-51E3-7A20337ADA59}"/>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4" name="object 32">
              <a:extLst>
                <a:ext uri="{FF2B5EF4-FFF2-40B4-BE49-F238E27FC236}">
                  <a16:creationId xmlns:a16="http://schemas.microsoft.com/office/drawing/2014/main" id="{1F337DF5-8654-2FF8-C570-D3FF37A54580}"/>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Tree>
    <p:extLst>
      <p:ext uri="{BB962C8B-B14F-4D97-AF65-F5344CB8AC3E}">
        <p14:creationId xmlns:p14="http://schemas.microsoft.com/office/powerpoint/2010/main" val="1402502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771" r:id="rId3"/>
    <p:sldLayoutId id="2147483651" r:id="rId4"/>
    <p:sldLayoutId id="2147483758" r:id="rId5"/>
    <p:sldLayoutId id="2147483759" r:id="rId6"/>
    <p:sldLayoutId id="2147483652" r:id="rId7"/>
    <p:sldLayoutId id="2147483784" r:id="rId8"/>
    <p:sldLayoutId id="2147483785" r:id="rId9"/>
    <p:sldLayoutId id="2147483786" r:id="rId10"/>
    <p:sldLayoutId id="2147483787" r:id="rId11"/>
    <p:sldLayoutId id="2147483788" r:id="rId12"/>
    <p:sldLayoutId id="2147483789" r:id="rId13"/>
    <p:sldLayoutId id="2147483750" r:id="rId14"/>
    <p:sldLayoutId id="2147483659" r:id="rId15"/>
    <p:sldLayoutId id="2147483661" r:id="rId16"/>
    <p:sldLayoutId id="2147483660" r:id="rId17"/>
    <p:sldLayoutId id="2147483662" r:id="rId18"/>
    <p:sldLayoutId id="2147483663" r:id="rId19"/>
    <p:sldLayoutId id="2147483664" r:id="rId20"/>
    <p:sldLayoutId id="2147483665" r:id="rId21"/>
    <p:sldLayoutId id="2147483666" r:id="rId22"/>
    <p:sldLayoutId id="2147483667" r:id="rId23"/>
    <p:sldLayoutId id="2147483790" r:id="rId24"/>
    <p:sldLayoutId id="2147483791" r:id="rId25"/>
    <p:sldLayoutId id="2147483792" r:id="rId26"/>
    <p:sldLayoutId id="2147483793" r:id="rId27"/>
    <p:sldLayoutId id="2147483794" r:id="rId28"/>
    <p:sldLayoutId id="2147483795" r:id="rId29"/>
    <p:sldLayoutId id="2147483674" r:id="rId30"/>
    <p:sldLayoutId id="2147483796" r:id="rId31"/>
    <p:sldLayoutId id="2147483797" r:id="rId32"/>
    <p:sldLayoutId id="2147483798" r:id="rId33"/>
    <p:sldLayoutId id="2147483799" r:id="rId34"/>
    <p:sldLayoutId id="2147483800" r:id="rId35"/>
    <p:sldLayoutId id="2147483801" r:id="rId36"/>
    <p:sldLayoutId id="2147483687" r:id="rId37"/>
    <p:sldLayoutId id="2147483778" r:id="rId38"/>
    <p:sldLayoutId id="2147483779" r:id="rId39"/>
    <p:sldLayoutId id="2147483780" r:id="rId40"/>
    <p:sldLayoutId id="2147483781" r:id="rId41"/>
    <p:sldLayoutId id="2147483782" r:id="rId42"/>
    <p:sldLayoutId id="2147483783" r:id="rId43"/>
    <p:sldLayoutId id="2147483694" r:id="rId44"/>
    <p:sldLayoutId id="2147483728" r:id="rId45"/>
    <p:sldLayoutId id="2147483770" r:id="rId46"/>
    <p:sldLayoutId id="2147483777" r:id="rId47"/>
    <p:sldLayoutId id="2147483776" r:id="rId48"/>
    <p:sldLayoutId id="2147483775" r:id="rId49"/>
    <p:sldLayoutId id="2147483774" r:id="rId50"/>
    <p:sldLayoutId id="2147483773" r:id="rId51"/>
    <p:sldLayoutId id="2147483772" r:id="rId52"/>
    <p:sldLayoutId id="2147483702" r:id="rId53"/>
    <p:sldLayoutId id="2147483703" r:id="rId54"/>
    <p:sldLayoutId id="2147483704" r:id="rId55"/>
    <p:sldLayoutId id="2147483705" r:id="rId56"/>
    <p:sldLayoutId id="2147483706" r:id="rId57"/>
    <p:sldLayoutId id="2147483707" r:id="rId58"/>
    <p:sldLayoutId id="2147483708" r:id="rId59"/>
    <p:sldLayoutId id="2147483709" r:id="rId60"/>
    <p:sldLayoutId id="2147483710" r:id="rId61"/>
    <p:sldLayoutId id="2147483711" r:id="rId62"/>
    <p:sldLayoutId id="2147483712" r:id="rId63"/>
    <p:sldLayoutId id="2147483713" r:id="rId64"/>
    <p:sldLayoutId id="2147483714" r:id="rId65"/>
    <p:sldLayoutId id="2147483715" r:id="rId66"/>
    <p:sldLayoutId id="2147483716" r:id="rId67"/>
    <p:sldLayoutId id="2147483717" r:id="rId68"/>
    <p:sldLayoutId id="2147483718" r:id="rId69"/>
    <p:sldLayoutId id="2147483719" r:id="rId70"/>
    <p:sldLayoutId id="2147483720" r:id="rId71"/>
    <p:sldLayoutId id="2147483721" r:id="rId72"/>
    <p:sldLayoutId id="2147483722" r:id="rId73"/>
    <p:sldLayoutId id="2147483723" r:id="rId74"/>
    <p:sldLayoutId id="2147483726" r:id="rId75"/>
    <p:sldLayoutId id="2147483725" r:id="rId76"/>
    <p:sldLayoutId id="2147483727" r:id="rId77"/>
    <p:sldLayoutId id="2147483729" r:id="rId78"/>
    <p:sldLayoutId id="2147483737" r:id="rId79"/>
    <p:sldLayoutId id="2147483738" r:id="rId80"/>
    <p:sldLayoutId id="2147483739" r:id="rId81"/>
    <p:sldLayoutId id="2147483740" r:id="rId82"/>
    <p:sldLayoutId id="2147483741" r:id="rId83"/>
    <p:sldLayoutId id="2147483742" r:id="rId84"/>
    <p:sldLayoutId id="2147483730" r:id="rId85"/>
    <p:sldLayoutId id="2147483731" r:id="rId86"/>
    <p:sldLayoutId id="2147483734" r:id="rId87"/>
    <p:sldLayoutId id="2147483732" r:id="rId88"/>
    <p:sldLayoutId id="2147483733" r:id="rId89"/>
    <p:sldLayoutId id="2147483735" r:id="rId90"/>
    <p:sldLayoutId id="2147483736" r:id="rId91"/>
    <p:sldLayoutId id="2147483743" r:id="rId92"/>
    <p:sldLayoutId id="2147483744" r:id="rId93"/>
    <p:sldLayoutId id="2147483745" r:id="rId94"/>
    <p:sldLayoutId id="2147483746" r:id="rId95"/>
    <p:sldLayoutId id="2147483747" r:id="rId96"/>
    <p:sldLayoutId id="2147483748" r:id="rId97"/>
    <p:sldLayoutId id="2147483749" r:id="rId98"/>
    <p:sldLayoutId id="2147484108" r:id="rId99"/>
  </p:sldLayoutIdLst>
  <p:hf hdr="0" dt="0"/>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52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104"/>
              </a:ext>
            </a:extLst>
          </a:blip>
        </a:buBlip>
        <a:defRPr sz="17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104"/>
              </a:ext>
            </a:extLst>
          </a:blip>
        </a:buBlip>
        <a:defRPr sz="17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104"/>
              </a:ext>
            </a:extLst>
          </a:blip>
        </a:buBlip>
        <a:defRPr sz="17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104"/>
              </a:ext>
            </a:extLst>
          </a:blip>
        </a:buBlip>
        <a:defRPr sz="17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104"/>
              </a:ext>
            </a:extLst>
          </a:blip>
        </a:buBlip>
        <a:defRPr sz="1700" kern="1200">
          <a:solidFill>
            <a:schemeClr val="tx1"/>
          </a:solidFill>
          <a:latin typeface="+mn-lt"/>
          <a:ea typeface="+mn-ea"/>
          <a:cs typeface="+mn-cs"/>
        </a:defRPr>
      </a:lvl5pPr>
      <a:lvl6pPr marL="1512000" indent="-252000" algn="l" defTabSz="914400" rtl="0" eaLnBrk="1" latinLnBrk="0" hangingPunct="1">
        <a:lnSpc>
          <a:spcPct val="100000"/>
        </a:lnSpc>
        <a:spcBef>
          <a:spcPts val="600"/>
        </a:spcBef>
        <a:spcAft>
          <a:spcPts val="0"/>
        </a:spcAft>
        <a:buFontTx/>
        <a:buBlip>
          <a:blip>
            <a:extLst>
              <a:ext uri="{96DAC541-7B7A-43D3-8B79-37D633B846F1}">
                <asvg:svgBlip xmlns:asvg="http://schemas.microsoft.com/office/drawing/2016/SVG/main" r:embed="rId104"/>
              </a:ext>
            </a:extLst>
          </a:blip>
        </a:buBlip>
        <a:defRPr sz="1700" kern="1200">
          <a:solidFill>
            <a:schemeClr val="tx1"/>
          </a:solidFill>
          <a:latin typeface="+mn-lt"/>
          <a:ea typeface="+mn-ea"/>
          <a:cs typeface="+mn-cs"/>
        </a:defRPr>
      </a:lvl6pPr>
      <a:lvl7pPr marL="1764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104"/>
              </a:ext>
            </a:extLst>
          </a:blip>
        </a:buBlip>
        <a:defRPr sz="1700" kern="1200">
          <a:solidFill>
            <a:schemeClr val="tx1"/>
          </a:solidFill>
          <a:latin typeface="+mn-lt"/>
          <a:ea typeface="+mn-ea"/>
          <a:cs typeface="+mn-cs"/>
        </a:defRPr>
      </a:lvl7pPr>
      <a:lvl8pPr marL="2016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104"/>
              </a:ext>
            </a:extLst>
          </a:blip>
        </a:buBlip>
        <a:defRPr sz="1700" kern="1200">
          <a:solidFill>
            <a:schemeClr val="tx1"/>
          </a:solidFill>
          <a:latin typeface="+mn-lt"/>
          <a:ea typeface="+mn-ea"/>
          <a:cs typeface="+mn-cs"/>
        </a:defRPr>
      </a:lvl8pPr>
      <a:lvl9pPr marL="2268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104"/>
              </a:ext>
            </a:extLst>
          </a:blip>
        </a:buBlip>
        <a:defRPr sz="17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6" userDrawn="1">
          <p15:clr>
            <a:srgbClr val="F26B43"/>
          </p15:clr>
        </p15:guide>
        <p15:guide id="2" pos="438" userDrawn="1">
          <p15:clr>
            <a:srgbClr val="F26B43"/>
          </p15:clr>
        </p15:guide>
        <p15:guide id="3" orient="horz" pos="1094" userDrawn="1">
          <p15:clr>
            <a:srgbClr val="F26B43"/>
          </p15:clr>
        </p15:guide>
        <p15:guide id="4" orient="horz" pos="1480" userDrawn="1">
          <p15:clr>
            <a:srgbClr val="F26B43"/>
          </p15:clr>
        </p15:guide>
        <p15:guide id="5" orient="horz" pos="3884" userDrawn="1">
          <p15:clr>
            <a:srgbClr val="F26B43"/>
          </p15:clr>
        </p15:guide>
        <p15:guide id="6" orient="horz" pos="3770" userDrawn="1">
          <p15:clr>
            <a:srgbClr val="F26B43"/>
          </p15:clr>
        </p15:guide>
        <p15:guide id="7" pos="724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5" name="think-cell data - do not delete" hidden="1">
            <a:extLst>
              <a:ext uri="{FF2B5EF4-FFF2-40B4-BE49-F238E27FC236}">
                <a16:creationId xmlns:a16="http://schemas.microsoft.com/office/drawing/2014/main" id="{72FC10F0-D8D8-F239-3A59-7E6CD0E35D16}"/>
              </a:ext>
            </a:extLst>
          </p:cNvPr>
          <p:cNvGraphicFramePr>
            <a:graphicFrameLocks noChangeAspect="1"/>
          </p:cNvGraphicFramePr>
          <p:nvPr userDrawn="1">
            <p:custDataLst>
              <p:tags r:id="rId20"/>
            </p:custDataLst>
            <p:extLst>
              <p:ext uri="{D42A27DB-BD31-4B8C-83A1-F6EECF244321}">
                <p14:modId xmlns:p14="http://schemas.microsoft.com/office/powerpoint/2010/main" val="31816515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21" imgW="344" imgH="345" progId="TCLayout.ActiveDocument.1">
                  <p:embed/>
                </p:oleObj>
              </mc:Choice>
              <mc:Fallback>
                <p:oleObj name="think-cell Folie" r:id="rId21" imgW="344" imgH="345" progId="TCLayout.ActiveDocument.1">
                  <p:embed/>
                  <p:pic>
                    <p:nvPicPr>
                      <p:cNvPr id="15" name="think-cell data - do not delete" hidden="1">
                        <a:extLst>
                          <a:ext uri="{FF2B5EF4-FFF2-40B4-BE49-F238E27FC236}">
                            <a16:creationId xmlns:a16="http://schemas.microsoft.com/office/drawing/2014/main" id="{72FC10F0-D8D8-F239-3A59-7E6CD0E35D16}"/>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2" name="Titelplatzhalter 1">
            <a:extLst>
              <a:ext uri="{FF2B5EF4-FFF2-40B4-BE49-F238E27FC236}">
                <a16:creationId xmlns:a16="http://schemas.microsoft.com/office/drawing/2014/main" id="{69E04631-8327-9E49-93DF-23A7AA1CA9BB}"/>
              </a:ext>
            </a:extLst>
          </p:cNvPr>
          <p:cNvSpPr>
            <a:spLocks noGrp="1"/>
          </p:cNvSpPr>
          <p:nvPr>
            <p:ph type="title"/>
          </p:nvPr>
        </p:nvSpPr>
        <p:spPr>
          <a:xfrm>
            <a:off x="695325" y="515372"/>
            <a:ext cx="10801350" cy="830997"/>
          </a:xfrm>
          <a:prstGeom prst="rect">
            <a:avLst/>
          </a:prstGeom>
        </p:spPr>
        <p:txBody>
          <a:bodyPr vert="horz" lIns="0" tIns="0" rIns="0" bIns="0" rtlCol="0" anchor="t">
            <a:spAutoFit/>
          </a:bodyPr>
          <a:lstStyle/>
          <a:p>
            <a:r>
              <a:rPr lang="de-DE"/>
              <a:t>Mastertitelformat bearbeiten</a:t>
            </a:r>
          </a:p>
        </p:txBody>
      </p:sp>
      <p:sp>
        <p:nvSpPr>
          <p:cNvPr id="3" name="Textplatzhalter 2">
            <a:extLst>
              <a:ext uri="{FF2B5EF4-FFF2-40B4-BE49-F238E27FC236}">
                <a16:creationId xmlns:a16="http://schemas.microsoft.com/office/drawing/2014/main" id="{E732FE35-8693-B3B9-2E0E-B447AFE12D77}"/>
              </a:ext>
            </a:extLst>
          </p:cNvPr>
          <p:cNvSpPr>
            <a:spLocks noGrp="1"/>
          </p:cNvSpPr>
          <p:nvPr>
            <p:ph type="body" idx="1"/>
          </p:nvPr>
        </p:nvSpPr>
        <p:spPr>
          <a:xfrm>
            <a:off x="695323" y="2349500"/>
            <a:ext cx="10801350" cy="3635375"/>
          </a:xfrm>
          <a:prstGeom prst="rect">
            <a:avLst/>
          </a:prstGeom>
        </p:spPr>
        <p:txBody>
          <a:bodyPr vert="horz" lIns="0" tIns="0" rIns="0" bIns="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a:p>
            <a:pPr lvl="5"/>
            <a:r>
              <a:rPr lang="de-DE"/>
              <a:t>Sechste Ebene</a:t>
            </a:r>
          </a:p>
          <a:p>
            <a:pPr lvl="6"/>
            <a:r>
              <a:rPr lang="de-DE"/>
              <a:t>Siebte Ebene</a:t>
            </a:r>
          </a:p>
          <a:p>
            <a:pPr lvl="7"/>
            <a:r>
              <a:rPr lang="de-DE"/>
              <a:t>Achte Ebene</a:t>
            </a:r>
          </a:p>
          <a:p>
            <a:pPr lvl="8"/>
            <a:r>
              <a:rPr lang="de-DE"/>
              <a:t>Neunte Ebene</a:t>
            </a:r>
          </a:p>
        </p:txBody>
      </p:sp>
      <p:sp>
        <p:nvSpPr>
          <p:cNvPr id="5" name="Fußzeilenplatzhalter 4">
            <a:extLst>
              <a:ext uri="{FF2B5EF4-FFF2-40B4-BE49-F238E27FC236}">
                <a16:creationId xmlns:a16="http://schemas.microsoft.com/office/drawing/2014/main" id="{DF3BCD23-4F16-A798-5F1E-8D5C26F6CE5B}"/>
              </a:ext>
            </a:extLst>
          </p:cNvPr>
          <p:cNvSpPr>
            <a:spLocks noGrp="1"/>
          </p:cNvSpPr>
          <p:nvPr>
            <p:ph type="ftr" sz="quarter" idx="3"/>
          </p:nvPr>
        </p:nvSpPr>
        <p:spPr>
          <a:xfrm>
            <a:off x="6191904" y="6420545"/>
            <a:ext cx="4609441" cy="184666"/>
          </a:xfrm>
          <a:prstGeom prst="rect">
            <a:avLst/>
          </a:prstGeom>
        </p:spPr>
        <p:txBody>
          <a:bodyPr vert="horz" lIns="0" tIns="0" rIns="0" bIns="0" rtlCol="0" anchor="ctr">
            <a:noAutofit/>
          </a:bodyPr>
          <a:lstStyle>
            <a:lvl1pPr algn="r">
              <a:defRPr sz="1200">
                <a:solidFill>
                  <a:schemeClr val="tx1"/>
                </a:solidFill>
              </a:defRPr>
            </a:lvl1pPr>
          </a:lstStyle>
          <a:p>
            <a:r>
              <a:rPr lang="de-DE" dirty="0"/>
              <a:t>Strategie &amp; Maßnahmen 2026</a:t>
            </a:r>
          </a:p>
        </p:txBody>
      </p:sp>
      <p:sp>
        <p:nvSpPr>
          <p:cNvPr id="6" name="Foliennummernplatzhalter 5">
            <a:extLst>
              <a:ext uri="{FF2B5EF4-FFF2-40B4-BE49-F238E27FC236}">
                <a16:creationId xmlns:a16="http://schemas.microsoft.com/office/drawing/2014/main" id="{B2631D5F-A2E9-6304-BF78-C7016288D792}"/>
              </a:ext>
            </a:extLst>
          </p:cNvPr>
          <p:cNvSpPr>
            <a:spLocks noGrp="1"/>
          </p:cNvSpPr>
          <p:nvPr>
            <p:ph type="sldNum" sz="quarter" idx="4"/>
          </p:nvPr>
        </p:nvSpPr>
        <p:spPr>
          <a:xfrm>
            <a:off x="11060430" y="6420545"/>
            <a:ext cx="436242" cy="184666"/>
          </a:xfrm>
          <a:prstGeom prst="rect">
            <a:avLst/>
          </a:prstGeom>
        </p:spPr>
        <p:txBody>
          <a:bodyPr vert="horz" lIns="0" tIns="0" rIns="0" bIns="0" rtlCol="0" anchor="ctr">
            <a:noAutofit/>
          </a:bodyPr>
          <a:lstStyle>
            <a:lvl1pPr algn="r">
              <a:defRPr sz="1200">
                <a:solidFill>
                  <a:schemeClr val="tx1"/>
                </a:solidFill>
              </a:defRPr>
            </a:lvl1pPr>
          </a:lstStyle>
          <a:p>
            <a:fld id="{90DDF6F3-86BE-4901-A40D-4695D13B02D1}" type="slidenum">
              <a:rPr lang="de-DE" smtClean="0"/>
              <a:pPr/>
              <a:t>‹Nr.›</a:t>
            </a:fld>
            <a:endParaRPr lang="de-DE" dirty="0"/>
          </a:p>
        </p:txBody>
      </p:sp>
      <p:grpSp>
        <p:nvGrpSpPr>
          <p:cNvPr id="7" name="Gruppieren 6">
            <a:extLst>
              <a:ext uri="{FF2B5EF4-FFF2-40B4-BE49-F238E27FC236}">
                <a16:creationId xmlns:a16="http://schemas.microsoft.com/office/drawing/2014/main" id="{CAB06DB5-E8AC-5E23-8F7C-EBBE9E2B8403}"/>
              </a:ext>
            </a:extLst>
          </p:cNvPr>
          <p:cNvGrpSpPr>
            <a:grpSpLocks/>
          </p:cNvGrpSpPr>
          <p:nvPr userDrawn="1"/>
        </p:nvGrpSpPr>
        <p:grpSpPr>
          <a:xfrm>
            <a:off x="695325" y="6426200"/>
            <a:ext cx="1225197" cy="171451"/>
            <a:chOff x="12619050" y="1762052"/>
            <a:chExt cx="6371004" cy="891542"/>
          </a:xfrm>
        </p:grpSpPr>
        <p:sp>
          <p:nvSpPr>
            <p:cNvPr id="8" name="object 26">
              <a:extLst>
                <a:ext uri="{FF2B5EF4-FFF2-40B4-BE49-F238E27FC236}">
                  <a16:creationId xmlns:a16="http://schemas.microsoft.com/office/drawing/2014/main" id="{27A37485-7E03-84D9-2B26-CFF0899887BA}"/>
                </a:ext>
              </a:extLst>
            </p:cNvPr>
            <p:cNvSpPr/>
            <p:nvPr/>
          </p:nvSpPr>
          <p:spPr>
            <a:xfrm>
              <a:off x="12619050" y="1762054"/>
              <a:ext cx="1359535" cy="891540"/>
            </a:xfrm>
            <a:custGeom>
              <a:avLst/>
              <a:gdLst/>
              <a:ahLst/>
              <a:cxnLst/>
              <a:rect l="l" t="t" r="r" b="b"/>
              <a:pathLst>
                <a:path w="1359534" h="891539">
                  <a:moveTo>
                    <a:pt x="168795" y="275259"/>
                  </a:moveTo>
                  <a:lnTo>
                    <a:pt x="166370" y="263118"/>
                  </a:lnTo>
                  <a:lnTo>
                    <a:pt x="159753" y="253212"/>
                  </a:lnTo>
                  <a:lnTo>
                    <a:pt x="149936" y="246532"/>
                  </a:lnTo>
                  <a:lnTo>
                    <a:pt x="137909" y="244081"/>
                  </a:lnTo>
                  <a:lnTo>
                    <a:pt x="30886" y="244081"/>
                  </a:lnTo>
                  <a:lnTo>
                    <a:pt x="18859" y="246532"/>
                  </a:lnTo>
                  <a:lnTo>
                    <a:pt x="9042" y="253212"/>
                  </a:lnTo>
                  <a:lnTo>
                    <a:pt x="2425" y="263118"/>
                  </a:lnTo>
                  <a:lnTo>
                    <a:pt x="0" y="275259"/>
                  </a:lnTo>
                  <a:lnTo>
                    <a:pt x="0" y="859929"/>
                  </a:lnTo>
                  <a:lnTo>
                    <a:pt x="2425" y="872070"/>
                  </a:lnTo>
                  <a:lnTo>
                    <a:pt x="9042" y="881976"/>
                  </a:lnTo>
                  <a:lnTo>
                    <a:pt x="18859" y="888669"/>
                  </a:lnTo>
                  <a:lnTo>
                    <a:pt x="30886" y="891120"/>
                  </a:lnTo>
                  <a:lnTo>
                    <a:pt x="137909" y="891120"/>
                  </a:lnTo>
                  <a:lnTo>
                    <a:pt x="149936" y="888669"/>
                  </a:lnTo>
                  <a:lnTo>
                    <a:pt x="159753" y="881976"/>
                  </a:lnTo>
                  <a:lnTo>
                    <a:pt x="166370" y="872070"/>
                  </a:lnTo>
                  <a:lnTo>
                    <a:pt x="168795" y="859929"/>
                  </a:lnTo>
                  <a:lnTo>
                    <a:pt x="168795" y="275259"/>
                  </a:lnTo>
                  <a:close/>
                </a:path>
                <a:path w="1359534" h="891539">
                  <a:moveTo>
                    <a:pt x="1359357" y="21780"/>
                  </a:moveTo>
                  <a:lnTo>
                    <a:pt x="1358226" y="15811"/>
                  </a:lnTo>
                  <a:lnTo>
                    <a:pt x="1355382" y="10375"/>
                  </a:lnTo>
                  <a:lnTo>
                    <a:pt x="1350556" y="3492"/>
                  </a:lnTo>
                  <a:lnTo>
                    <a:pt x="1342936" y="0"/>
                  </a:lnTo>
                  <a:lnTo>
                    <a:pt x="1227556" y="0"/>
                  </a:lnTo>
                  <a:lnTo>
                    <a:pt x="1184973" y="22517"/>
                  </a:lnTo>
                  <a:lnTo>
                    <a:pt x="1026160" y="454088"/>
                  </a:lnTo>
                  <a:lnTo>
                    <a:pt x="1022946" y="463829"/>
                  </a:lnTo>
                  <a:lnTo>
                    <a:pt x="1018489" y="468706"/>
                  </a:lnTo>
                  <a:lnTo>
                    <a:pt x="1007351" y="468706"/>
                  </a:lnTo>
                  <a:lnTo>
                    <a:pt x="1002461" y="464248"/>
                  </a:lnTo>
                  <a:lnTo>
                    <a:pt x="998435" y="455320"/>
                  </a:lnTo>
                  <a:lnTo>
                    <a:pt x="806716" y="15316"/>
                  </a:lnTo>
                  <a:lnTo>
                    <a:pt x="803173" y="9461"/>
                  </a:lnTo>
                  <a:lnTo>
                    <a:pt x="798461" y="5283"/>
                  </a:lnTo>
                  <a:lnTo>
                    <a:pt x="792454" y="2768"/>
                  </a:lnTo>
                  <a:lnTo>
                    <a:pt x="785037" y="1917"/>
                  </a:lnTo>
                  <a:lnTo>
                    <a:pt x="777633" y="2768"/>
                  </a:lnTo>
                  <a:lnTo>
                    <a:pt x="771626" y="5283"/>
                  </a:lnTo>
                  <a:lnTo>
                    <a:pt x="766914" y="9461"/>
                  </a:lnTo>
                  <a:lnTo>
                    <a:pt x="763371" y="15316"/>
                  </a:lnTo>
                  <a:lnTo>
                    <a:pt x="571652" y="455320"/>
                  </a:lnTo>
                  <a:lnTo>
                    <a:pt x="567626" y="464248"/>
                  </a:lnTo>
                  <a:lnTo>
                    <a:pt x="562800" y="468706"/>
                  </a:lnTo>
                  <a:lnTo>
                    <a:pt x="551535" y="468706"/>
                  </a:lnTo>
                  <a:lnTo>
                    <a:pt x="547141" y="463829"/>
                  </a:lnTo>
                  <a:lnTo>
                    <a:pt x="543928" y="454088"/>
                  </a:lnTo>
                  <a:lnTo>
                    <a:pt x="392569" y="36906"/>
                  </a:lnTo>
                  <a:lnTo>
                    <a:pt x="385114" y="22517"/>
                  </a:lnTo>
                  <a:lnTo>
                    <a:pt x="374116" y="10795"/>
                  </a:lnTo>
                  <a:lnTo>
                    <a:pt x="359829" y="2895"/>
                  </a:lnTo>
                  <a:lnTo>
                    <a:pt x="342531" y="0"/>
                  </a:lnTo>
                  <a:lnTo>
                    <a:pt x="30911" y="0"/>
                  </a:lnTo>
                  <a:lnTo>
                    <a:pt x="18923" y="2463"/>
                  </a:lnTo>
                  <a:lnTo>
                    <a:pt x="9093" y="9156"/>
                  </a:lnTo>
                  <a:lnTo>
                    <a:pt x="2463" y="19075"/>
                  </a:lnTo>
                  <a:lnTo>
                    <a:pt x="25" y="31191"/>
                  </a:lnTo>
                  <a:lnTo>
                    <a:pt x="25" y="119773"/>
                  </a:lnTo>
                  <a:lnTo>
                    <a:pt x="2463" y="131889"/>
                  </a:lnTo>
                  <a:lnTo>
                    <a:pt x="9093" y="141795"/>
                  </a:lnTo>
                  <a:lnTo>
                    <a:pt x="18923" y="148501"/>
                  </a:lnTo>
                  <a:lnTo>
                    <a:pt x="30911" y="150952"/>
                  </a:lnTo>
                  <a:lnTo>
                    <a:pt x="233692" y="150952"/>
                  </a:lnTo>
                  <a:lnTo>
                    <a:pt x="242849" y="152273"/>
                  </a:lnTo>
                  <a:lnTo>
                    <a:pt x="251015" y="156006"/>
                  </a:lnTo>
                  <a:lnTo>
                    <a:pt x="257581" y="161861"/>
                  </a:lnTo>
                  <a:lnTo>
                    <a:pt x="261937" y="169506"/>
                  </a:lnTo>
                  <a:lnTo>
                    <a:pt x="517372" y="876452"/>
                  </a:lnTo>
                  <a:lnTo>
                    <a:pt x="520992" y="882853"/>
                  </a:lnTo>
                  <a:lnTo>
                    <a:pt x="525805" y="887437"/>
                  </a:lnTo>
                  <a:lnTo>
                    <a:pt x="531825" y="890193"/>
                  </a:lnTo>
                  <a:lnTo>
                    <a:pt x="539038" y="891108"/>
                  </a:lnTo>
                  <a:lnTo>
                    <a:pt x="546277" y="890270"/>
                  </a:lnTo>
                  <a:lnTo>
                    <a:pt x="769353" y="405396"/>
                  </a:lnTo>
                  <a:lnTo>
                    <a:pt x="773391" y="395655"/>
                  </a:lnTo>
                  <a:lnTo>
                    <a:pt x="778624" y="390779"/>
                  </a:lnTo>
                  <a:lnTo>
                    <a:pt x="791464" y="390779"/>
                  </a:lnTo>
                  <a:lnTo>
                    <a:pt x="796721" y="395617"/>
                  </a:lnTo>
                  <a:lnTo>
                    <a:pt x="800735" y="405396"/>
                  </a:lnTo>
                  <a:lnTo>
                    <a:pt x="1009307" y="877684"/>
                  </a:lnTo>
                  <a:lnTo>
                    <a:pt x="1012939" y="883564"/>
                  </a:lnTo>
                  <a:lnTo>
                    <a:pt x="1017752" y="887755"/>
                  </a:lnTo>
                  <a:lnTo>
                    <a:pt x="1023785" y="890270"/>
                  </a:lnTo>
                  <a:lnTo>
                    <a:pt x="1031036" y="891108"/>
                  </a:lnTo>
                  <a:lnTo>
                    <a:pt x="1038288" y="890193"/>
                  </a:lnTo>
                  <a:lnTo>
                    <a:pt x="1356639" y="35306"/>
                  </a:lnTo>
                  <a:lnTo>
                    <a:pt x="1358823" y="28282"/>
                  </a:lnTo>
                  <a:lnTo>
                    <a:pt x="1359357" y="21780"/>
                  </a:lnTo>
                  <a:close/>
                </a:path>
              </a:pathLst>
            </a:custGeom>
            <a:solidFill>
              <a:srgbClr val="000000"/>
            </a:solidFill>
          </p:spPr>
          <p:txBody>
            <a:bodyPr wrap="square" lIns="0" tIns="0" rIns="0" bIns="0" rtlCol="0"/>
            <a:lstStyle/>
            <a:p>
              <a:endParaRPr dirty="0"/>
            </a:p>
          </p:txBody>
        </p:sp>
        <p:sp>
          <p:nvSpPr>
            <p:cNvPr id="9" name="object 27">
              <a:extLst>
                <a:ext uri="{FF2B5EF4-FFF2-40B4-BE49-F238E27FC236}">
                  <a16:creationId xmlns:a16="http://schemas.microsoft.com/office/drawing/2014/main" id="{10B49F08-7914-3D5B-3723-F5C887A8BF27}"/>
                </a:ext>
              </a:extLst>
            </p:cNvPr>
            <p:cNvSpPr/>
            <p:nvPr/>
          </p:nvSpPr>
          <p:spPr>
            <a:xfrm>
              <a:off x="14147175" y="1764173"/>
              <a:ext cx="889000" cy="889000"/>
            </a:xfrm>
            <a:custGeom>
              <a:avLst/>
              <a:gdLst/>
              <a:ahLst/>
              <a:cxnLst/>
              <a:rect l="l" t="t" r="r" b="b"/>
              <a:pathLst>
                <a:path w="889000" h="889000">
                  <a:moveTo>
                    <a:pt x="867338" y="0"/>
                  </a:moveTo>
                  <a:lnTo>
                    <a:pt x="861008" y="1524"/>
                  </a:lnTo>
                  <a:lnTo>
                    <a:pt x="855279" y="4869"/>
                  </a:lnTo>
                  <a:lnTo>
                    <a:pt x="850160" y="10039"/>
                  </a:lnTo>
                  <a:lnTo>
                    <a:pt x="467896" y="484810"/>
                  </a:lnTo>
                  <a:lnTo>
                    <a:pt x="462781" y="489614"/>
                  </a:lnTo>
                  <a:lnTo>
                    <a:pt x="457059" y="493042"/>
                  </a:lnTo>
                  <a:lnTo>
                    <a:pt x="450730" y="495097"/>
                  </a:lnTo>
                  <a:lnTo>
                    <a:pt x="443794" y="495781"/>
                  </a:lnTo>
                  <a:lnTo>
                    <a:pt x="436853" y="495092"/>
                  </a:lnTo>
                  <a:lnTo>
                    <a:pt x="430513" y="493030"/>
                  </a:lnTo>
                  <a:lnTo>
                    <a:pt x="424781" y="489601"/>
                  </a:lnTo>
                  <a:lnTo>
                    <a:pt x="419661" y="484810"/>
                  </a:lnTo>
                  <a:lnTo>
                    <a:pt x="38612" y="10039"/>
                  </a:lnTo>
                  <a:lnTo>
                    <a:pt x="33479" y="4869"/>
                  </a:lnTo>
                  <a:lnTo>
                    <a:pt x="27748" y="1524"/>
                  </a:lnTo>
                  <a:lnTo>
                    <a:pt x="21416" y="0"/>
                  </a:lnTo>
                  <a:lnTo>
                    <a:pt x="14479" y="294"/>
                  </a:lnTo>
                  <a:lnTo>
                    <a:pt x="4826" y="1928"/>
                  </a:lnTo>
                  <a:lnTo>
                    <a:pt x="0" y="8027"/>
                  </a:lnTo>
                  <a:lnTo>
                    <a:pt x="0" y="851222"/>
                  </a:lnTo>
                  <a:lnTo>
                    <a:pt x="22918" y="886238"/>
                  </a:lnTo>
                  <a:lnTo>
                    <a:pt x="37397" y="888977"/>
                  </a:lnTo>
                  <a:lnTo>
                    <a:pt x="131469" y="888977"/>
                  </a:lnTo>
                  <a:lnTo>
                    <a:pt x="166127" y="865840"/>
                  </a:lnTo>
                  <a:lnTo>
                    <a:pt x="168836" y="851222"/>
                  </a:lnTo>
                  <a:lnTo>
                    <a:pt x="168836" y="465760"/>
                  </a:lnTo>
                  <a:lnTo>
                    <a:pt x="171233" y="459661"/>
                  </a:lnTo>
                  <a:lnTo>
                    <a:pt x="180887" y="456424"/>
                  </a:lnTo>
                  <a:lnTo>
                    <a:pt x="186492" y="459661"/>
                  </a:lnTo>
                  <a:lnTo>
                    <a:pt x="192937" y="467772"/>
                  </a:lnTo>
                  <a:lnTo>
                    <a:pt x="420845" y="744122"/>
                  </a:lnTo>
                  <a:lnTo>
                    <a:pt x="425928" y="749444"/>
                  </a:lnTo>
                  <a:lnTo>
                    <a:pt x="431549" y="753246"/>
                  </a:lnTo>
                  <a:lnTo>
                    <a:pt x="437695" y="755527"/>
                  </a:lnTo>
                  <a:lnTo>
                    <a:pt x="444355" y="756287"/>
                  </a:lnTo>
                  <a:lnTo>
                    <a:pt x="451010" y="755527"/>
                  </a:lnTo>
                  <a:lnTo>
                    <a:pt x="696986" y="467772"/>
                  </a:lnTo>
                  <a:lnTo>
                    <a:pt x="703432" y="458844"/>
                  </a:lnTo>
                  <a:lnTo>
                    <a:pt x="708850" y="455418"/>
                  </a:lnTo>
                  <a:lnTo>
                    <a:pt x="717694" y="459473"/>
                  </a:lnTo>
                  <a:lnTo>
                    <a:pt x="719905" y="465760"/>
                  </a:lnTo>
                  <a:lnTo>
                    <a:pt x="719905" y="851222"/>
                  </a:lnTo>
                  <a:lnTo>
                    <a:pt x="720587" y="858838"/>
                  </a:lnTo>
                  <a:lnTo>
                    <a:pt x="749759" y="888292"/>
                  </a:lnTo>
                  <a:lnTo>
                    <a:pt x="757303" y="888977"/>
                  </a:lnTo>
                  <a:lnTo>
                    <a:pt x="852557" y="888977"/>
                  </a:lnTo>
                  <a:lnTo>
                    <a:pt x="886028" y="865840"/>
                  </a:lnTo>
                  <a:lnTo>
                    <a:pt x="888741" y="851222"/>
                  </a:lnTo>
                  <a:lnTo>
                    <a:pt x="888741" y="18558"/>
                  </a:lnTo>
                  <a:lnTo>
                    <a:pt x="888741" y="8027"/>
                  </a:lnTo>
                  <a:lnTo>
                    <a:pt x="883914" y="1928"/>
                  </a:lnTo>
                  <a:lnTo>
                    <a:pt x="874261" y="294"/>
                  </a:lnTo>
                  <a:lnTo>
                    <a:pt x="867338" y="0"/>
                  </a:lnTo>
                  <a:close/>
                </a:path>
              </a:pathLst>
            </a:custGeom>
            <a:solidFill>
              <a:srgbClr val="000000"/>
            </a:solidFill>
          </p:spPr>
          <p:txBody>
            <a:bodyPr wrap="square" lIns="0" tIns="0" rIns="0" bIns="0" rtlCol="0"/>
            <a:lstStyle/>
            <a:p>
              <a:endParaRPr dirty="0"/>
            </a:p>
          </p:txBody>
        </p:sp>
        <p:sp>
          <p:nvSpPr>
            <p:cNvPr id="10" name="object 28">
              <a:extLst>
                <a:ext uri="{FF2B5EF4-FFF2-40B4-BE49-F238E27FC236}">
                  <a16:creationId xmlns:a16="http://schemas.microsoft.com/office/drawing/2014/main" id="{CCF56EE3-E87F-D15F-CACF-2D2CF6693B93}"/>
                </a:ext>
              </a:extLst>
            </p:cNvPr>
            <p:cNvSpPr/>
            <p:nvPr/>
          </p:nvSpPr>
          <p:spPr>
            <a:xfrm>
              <a:off x="15230036"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14" y="707621"/>
                  </a:lnTo>
                  <a:lnTo>
                    <a:pt x="168836" y="700006"/>
                  </a:lnTo>
                  <a:lnTo>
                    <a:pt x="168836"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14" y="343598"/>
                  </a:lnTo>
                  <a:lnTo>
                    <a:pt x="168836" y="335983"/>
                  </a:lnTo>
                  <a:lnTo>
                    <a:pt x="168836"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1" name="object 29">
              <a:extLst>
                <a:ext uri="{FF2B5EF4-FFF2-40B4-BE49-F238E27FC236}">
                  <a16:creationId xmlns:a16="http://schemas.microsoft.com/office/drawing/2014/main" id="{96359E72-9C47-216F-FB31-64FE16541DDD}"/>
                </a:ext>
              </a:extLst>
            </p:cNvPr>
            <p:cNvSpPr/>
            <p:nvPr/>
          </p:nvSpPr>
          <p:spPr>
            <a:xfrm>
              <a:off x="16053635" y="1762052"/>
              <a:ext cx="789940" cy="891540"/>
            </a:xfrm>
            <a:custGeom>
              <a:avLst/>
              <a:gdLst/>
              <a:ahLst/>
              <a:cxnLst/>
              <a:rect l="l" t="t" r="r" b="b"/>
              <a:pathLst>
                <a:path w="789940" h="891539">
                  <a:moveTo>
                    <a:pt x="347294" y="0"/>
                  </a:moveTo>
                  <a:lnTo>
                    <a:pt x="36183" y="0"/>
                  </a:lnTo>
                  <a:lnTo>
                    <a:pt x="28675" y="683"/>
                  </a:lnTo>
                  <a:lnTo>
                    <a:pt x="641" y="30120"/>
                  </a:lnTo>
                  <a:lnTo>
                    <a:pt x="0" y="853317"/>
                  </a:lnTo>
                  <a:lnTo>
                    <a:pt x="637" y="860933"/>
                  </a:lnTo>
                  <a:lnTo>
                    <a:pt x="28675" y="890387"/>
                  </a:lnTo>
                  <a:lnTo>
                    <a:pt x="36528" y="891103"/>
                  </a:lnTo>
                  <a:lnTo>
                    <a:pt x="347294" y="891103"/>
                  </a:lnTo>
                  <a:lnTo>
                    <a:pt x="392894" y="889352"/>
                  </a:lnTo>
                  <a:lnTo>
                    <a:pt x="436835" y="884101"/>
                  </a:lnTo>
                  <a:lnTo>
                    <a:pt x="479118" y="875348"/>
                  </a:lnTo>
                  <a:lnTo>
                    <a:pt x="519743" y="863094"/>
                  </a:lnTo>
                  <a:lnTo>
                    <a:pt x="557344" y="847893"/>
                  </a:lnTo>
                  <a:lnTo>
                    <a:pt x="592986" y="829029"/>
                  </a:lnTo>
                  <a:lnTo>
                    <a:pt x="626672" y="806505"/>
                  </a:lnTo>
                  <a:lnTo>
                    <a:pt x="658405" y="780324"/>
                  </a:lnTo>
                  <a:lnTo>
                    <a:pt x="689380" y="748456"/>
                  </a:lnTo>
                  <a:lnTo>
                    <a:pt x="695759" y="740118"/>
                  </a:lnTo>
                  <a:lnTo>
                    <a:pt x="205020" y="740118"/>
                  </a:lnTo>
                  <a:lnTo>
                    <a:pt x="197512" y="739434"/>
                  </a:lnTo>
                  <a:lnTo>
                    <a:pt x="169473" y="710011"/>
                  </a:lnTo>
                  <a:lnTo>
                    <a:pt x="168836" y="702395"/>
                  </a:lnTo>
                  <a:lnTo>
                    <a:pt x="168836" y="191128"/>
                  </a:lnTo>
                  <a:lnTo>
                    <a:pt x="190663" y="156124"/>
                  </a:lnTo>
                  <a:lnTo>
                    <a:pt x="205020" y="153374"/>
                  </a:lnTo>
                  <a:lnTo>
                    <a:pt x="696254" y="153374"/>
                  </a:lnTo>
                  <a:lnTo>
                    <a:pt x="688929" y="143810"/>
                  </a:lnTo>
                  <a:lnTo>
                    <a:pt x="658405" y="112004"/>
                  </a:lnTo>
                  <a:lnTo>
                    <a:pt x="622224" y="82292"/>
                  </a:lnTo>
                  <a:lnTo>
                    <a:pt x="583289" y="57149"/>
                  </a:lnTo>
                  <a:lnTo>
                    <a:pt x="541601" y="36577"/>
                  </a:lnTo>
                  <a:lnTo>
                    <a:pt x="497157" y="20575"/>
                  </a:lnTo>
                  <a:lnTo>
                    <a:pt x="449959" y="9145"/>
                  </a:lnTo>
                  <a:lnTo>
                    <a:pt x="400005" y="2286"/>
                  </a:lnTo>
                  <a:lnTo>
                    <a:pt x="347294" y="0"/>
                  </a:lnTo>
                  <a:close/>
                </a:path>
                <a:path w="789940" h="891539">
                  <a:moveTo>
                    <a:pt x="696254" y="153374"/>
                  </a:moveTo>
                  <a:lnTo>
                    <a:pt x="348509" y="153374"/>
                  </a:lnTo>
                  <a:lnTo>
                    <a:pt x="371098" y="154062"/>
                  </a:lnTo>
                  <a:lnTo>
                    <a:pt x="394303" y="156124"/>
                  </a:lnTo>
                  <a:lnTo>
                    <a:pt x="442549" y="164345"/>
                  </a:lnTo>
                  <a:lnTo>
                    <a:pt x="488666" y="180467"/>
                  </a:lnTo>
                  <a:lnTo>
                    <a:pt x="530579" y="206940"/>
                  </a:lnTo>
                  <a:lnTo>
                    <a:pt x="566148" y="244383"/>
                  </a:lnTo>
                  <a:lnTo>
                    <a:pt x="595691" y="295808"/>
                  </a:lnTo>
                  <a:lnTo>
                    <a:pt x="614678" y="362455"/>
                  </a:lnTo>
                  <a:lnTo>
                    <a:pt x="619425" y="402288"/>
                  </a:lnTo>
                  <a:lnTo>
                    <a:pt x="620965" y="445567"/>
                  </a:lnTo>
                  <a:lnTo>
                    <a:pt x="621007" y="446761"/>
                  </a:lnTo>
                  <a:lnTo>
                    <a:pt x="619425" y="491274"/>
                  </a:lnTo>
                  <a:lnTo>
                    <a:pt x="614678" y="531068"/>
                  </a:lnTo>
                  <a:lnTo>
                    <a:pt x="595691" y="596489"/>
                  </a:lnTo>
                  <a:lnTo>
                    <a:pt x="566148" y="647925"/>
                  </a:lnTo>
                  <a:lnTo>
                    <a:pt x="530579" y="685357"/>
                  </a:lnTo>
                  <a:lnTo>
                    <a:pt x="488981" y="712749"/>
                  </a:lnTo>
                  <a:lnTo>
                    <a:pt x="443763" y="729178"/>
                  </a:lnTo>
                  <a:lnTo>
                    <a:pt x="395225" y="737383"/>
                  </a:lnTo>
                  <a:lnTo>
                    <a:pt x="348509" y="740118"/>
                  </a:lnTo>
                  <a:lnTo>
                    <a:pt x="695759" y="740118"/>
                  </a:lnTo>
                  <a:lnTo>
                    <a:pt x="738216" y="676019"/>
                  </a:lnTo>
                  <a:lnTo>
                    <a:pt x="756089" y="635469"/>
                  </a:lnTo>
                  <a:lnTo>
                    <a:pt x="770849" y="591809"/>
                  </a:lnTo>
                  <a:lnTo>
                    <a:pt x="781405" y="546003"/>
                  </a:lnTo>
                  <a:lnTo>
                    <a:pt x="787726" y="497459"/>
                  </a:lnTo>
                  <a:lnTo>
                    <a:pt x="789819" y="446761"/>
                  </a:lnTo>
                  <a:lnTo>
                    <a:pt x="789843" y="445567"/>
                  </a:lnTo>
                  <a:lnTo>
                    <a:pt x="787731" y="395807"/>
                  </a:lnTo>
                  <a:lnTo>
                    <a:pt x="781397" y="347574"/>
                  </a:lnTo>
                  <a:lnTo>
                    <a:pt x="770848" y="300862"/>
                  </a:lnTo>
                  <a:lnTo>
                    <a:pt x="756089" y="255665"/>
                  </a:lnTo>
                  <a:lnTo>
                    <a:pt x="737774" y="215637"/>
                  </a:lnTo>
                  <a:lnTo>
                    <a:pt x="715386" y="178353"/>
                  </a:lnTo>
                  <a:lnTo>
                    <a:pt x="696254" y="153374"/>
                  </a:lnTo>
                  <a:close/>
                </a:path>
              </a:pathLst>
            </a:custGeom>
            <a:solidFill>
              <a:srgbClr val="000000"/>
            </a:solidFill>
          </p:spPr>
          <p:txBody>
            <a:bodyPr wrap="square" lIns="0" tIns="0" rIns="0" bIns="0" rtlCol="0"/>
            <a:lstStyle/>
            <a:p>
              <a:endParaRPr dirty="0"/>
            </a:p>
          </p:txBody>
        </p:sp>
        <p:sp>
          <p:nvSpPr>
            <p:cNvPr id="12" name="object 30">
              <a:extLst>
                <a:ext uri="{FF2B5EF4-FFF2-40B4-BE49-F238E27FC236}">
                  <a16:creationId xmlns:a16="http://schemas.microsoft.com/office/drawing/2014/main" id="{C5F9AFB3-9FB3-C59F-2E7A-3AB18AEB0330}"/>
                </a:ext>
              </a:extLst>
            </p:cNvPr>
            <p:cNvSpPr/>
            <p:nvPr/>
          </p:nvSpPr>
          <p:spPr>
            <a:xfrm>
              <a:off x="17013497" y="1763249"/>
              <a:ext cx="168910" cy="890269"/>
            </a:xfrm>
            <a:custGeom>
              <a:avLst/>
              <a:gdLst/>
              <a:ahLst/>
              <a:cxnLst/>
              <a:rect l="l" t="t" r="r" b="b"/>
              <a:pathLst>
                <a:path w="168909" h="890269">
                  <a:moveTo>
                    <a:pt x="131438" y="0"/>
                  </a:moveTo>
                  <a:lnTo>
                    <a:pt x="36183" y="0"/>
                  </a:lnTo>
                  <a:lnTo>
                    <a:pt x="28675" y="688"/>
                  </a:lnTo>
                  <a:lnTo>
                    <a:pt x="641" y="30152"/>
                  </a:lnTo>
                  <a:lnTo>
                    <a:pt x="0" y="37754"/>
                  </a:lnTo>
                  <a:lnTo>
                    <a:pt x="0" y="852123"/>
                  </a:lnTo>
                  <a:lnTo>
                    <a:pt x="21848" y="887138"/>
                  </a:lnTo>
                  <a:lnTo>
                    <a:pt x="36183" y="889877"/>
                  </a:lnTo>
                  <a:lnTo>
                    <a:pt x="131438" y="889877"/>
                  </a:lnTo>
                  <a:lnTo>
                    <a:pt x="166123" y="866772"/>
                  </a:lnTo>
                  <a:lnTo>
                    <a:pt x="168836" y="852154"/>
                  </a:lnTo>
                  <a:lnTo>
                    <a:pt x="168836" y="37754"/>
                  </a:lnTo>
                  <a:lnTo>
                    <a:pt x="145906" y="2738"/>
                  </a:lnTo>
                  <a:lnTo>
                    <a:pt x="131438" y="0"/>
                  </a:lnTo>
                  <a:close/>
                </a:path>
              </a:pathLst>
            </a:custGeom>
            <a:solidFill>
              <a:srgbClr val="000000"/>
            </a:solidFill>
          </p:spPr>
          <p:txBody>
            <a:bodyPr wrap="square" lIns="0" tIns="0" rIns="0" bIns="0" rtlCol="0"/>
            <a:lstStyle/>
            <a:p>
              <a:endParaRPr dirty="0"/>
            </a:p>
          </p:txBody>
        </p:sp>
        <p:sp>
          <p:nvSpPr>
            <p:cNvPr id="13" name="object 31">
              <a:extLst>
                <a:ext uri="{FF2B5EF4-FFF2-40B4-BE49-F238E27FC236}">
                  <a16:creationId xmlns:a16="http://schemas.microsoft.com/office/drawing/2014/main" id="{1D0F184C-F691-FA58-51E3-7A20337ADA59}"/>
                </a:ext>
              </a:extLst>
            </p:cNvPr>
            <p:cNvSpPr/>
            <p:nvPr/>
          </p:nvSpPr>
          <p:spPr>
            <a:xfrm>
              <a:off x="17399342" y="1762052"/>
              <a:ext cx="650240" cy="891540"/>
            </a:xfrm>
            <a:custGeom>
              <a:avLst/>
              <a:gdLst/>
              <a:ahLst/>
              <a:cxnLst/>
              <a:rect l="l" t="t" r="r" b="b"/>
              <a:pathLst>
                <a:path w="650240" h="891539">
                  <a:moveTo>
                    <a:pt x="612599" y="0"/>
                  </a:moveTo>
                  <a:lnTo>
                    <a:pt x="37398" y="0"/>
                  </a:lnTo>
                  <a:lnTo>
                    <a:pt x="29854" y="683"/>
                  </a:lnTo>
                  <a:lnTo>
                    <a:pt x="677" y="30120"/>
                  </a:lnTo>
                  <a:lnTo>
                    <a:pt x="0" y="37722"/>
                  </a:lnTo>
                  <a:lnTo>
                    <a:pt x="0" y="853380"/>
                  </a:lnTo>
                  <a:lnTo>
                    <a:pt x="22918" y="888395"/>
                  </a:lnTo>
                  <a:lnTo>
                    <a:pt x="37398" y="891134"/>
                  </a:lnTo>
                  <a:lnTo>
                    <a:pt x="612599" y="891134"/>
                  </a:lnTo>
                  <a:lnTo>
                    <a:pt x="647284" y="867998"/>
                  </a:lnTo>
                  <a:lnTo>
                    <a:pt x="649997" y="853380"/>
                  </a:lnTo>
                  <a:lnTo>
                    <a:pt x="649997" y="775483"/>
                  </a:lnTo>
                  <a:lnTo>
                    <a:pt x="627067" y="740495"/>
                  </a:lnTo>
                  <a:lnTo>
                    <a:pt x="206234" y="737760"/>
                  </a:lnTo>
                  <a:lnTo>
                    <a:pt x="198690" y="737072"/>
                  </a:lnTo>
                  <a:lnTo>
                    <a:pt x="169544" y="707621"/>
                  </a:lnTo>
                  <a:lnTo>
                    <a:pt x="168867" y="700006"/>
                  </a:lnTo>
                  <a:lnTo>
                    <a:pt x="168867" y="566091"/>
                  </a:lnTo>
                  <a:lnTo>
                    <a:pt x="191754" y="531075"/>
                  </a:lnTo>
                  <a:lnTo>
                    <a:pt x="206234" y="528337"/>
                  </a:lnTo>
                  <a:lnTo>
                    <a:pt x="558355" y="528337"/>
                  </a:lnTo>
                  <a:lnTo>
                    <a:pt x="565881" y="527648"/>
                  </a:lnTo>
                  <a:lnTo>
                    <a:pt x="595075" y="498198"/>
                  </a:lnTo>
                  <a:lnTo>
                    <a:pt x="595753" y="490583"/>
                  </a:lnTo>
                  <a:lnTo>
                    <a:pt x="595753" y="411459"/>
                  </a:lnTo>
                  <a:lnTo>
                    <a:pt x="572823" y="376444"/>
                  </a:lnTo>
                  <a:lnTo>
                    <a:pt x="558355" y="373705"/>
                  </a:lnTo>
                  <a:lnTo>
                    <a:pt x="206234" y="373705"/>
                  </a:lnTo>
                  <a:lnTo>
                    <a:pt x="198690" y="373021"/>
                  </a:lnTo>
                  <a:lnTo>
                    <a:pt x="169544" y="343598"/>
                  </a:lnTo>
                  <a:lnTo>
                    <a:pt x="168867" y="335983"/>
                  </a:lnTo>
                  <a:lnTo>
                    <a:pt x="168867" y="188707"/>
                  </a:lnTo>
                  <a:lnTo>
                    <a:pt x="191754" y="153692"/>
                  </a:lnTo>
                  <a:lnTo>
                    <a:pt x="206234" y="150953"/>
                  </a:lnTo>
                  <a:lnTo>
                    <a:pt x="612599" y="150953"/>
                  </a:lnTo>
                  <a:lnTo>
                    <a:pt x="620130" y="150264"/>
                  </a:lnTo>
                  <a:lnTo>
                    <a:pt x="649320" y="120814"/>
                  </a:lnTo>
                  <a:lnTo>
                    <a:pt x="649997" y="113199"/>
                  </a:lnTo>
                  <a:lnTo>
                    <a:pt x="649997" y="37722"/>
                  </a:lnTo>
                  <a:lnTo>
                    <a:pt x="627067" y="2734"/>
                  </a:lnTo>
                  <a:lnTo>
                    <a:pt x="620130" y="683"/>
                  </a:lnTo>
                  <a:lnTo>
                    <a:pt x="612599" y="0"/>
                  </a:lnTo>
                  <a:close/>
                </a:path>
              </a:pathLst>
            </a:custGeom>
            <a:solidFill>
              <a:srgbClr val="000000"/>
            </a:solidFill>
          </p:spPr>
          <p:txBody>
            <a:bodyPr wrap="square" lIns="0" tIns="0" rIns="0" bIns="0" rtlCol="0"/>
            <a:lstStyle/>
            <a:p>
              <a:endParaRPr dirty="0"/>
            </a:p>
          </p:txBody>
        </p:sp>
        <p:sp>
          <p:nvSpPr>
            <p:cNvPr id="14" name="object 32">
              <a:extLst>
                <a:ext uri="{FF2B5EF4-FFF2-40B4-BE49-F238E27FC236}">
                  <a16:creationId xmlns:a16="http://schemas.microsoft.com/office/drawing/2014/main" id="{1F337DF5-8654-2FF8-C570-D3FF37A54580}"/>
                </a:ext>
              </a:extLst>
            </p:cNvPr>
            <p:cNvSpPr/>
            <p:nvPr/>
          </p:nvSpPr>
          <p:spPr>
            <a:xfrm>
              <a:off x="18222974" y="1763172"/>
              <a:ext cx="767080" cy="890269"/>
            </a:xfrm>
            <a:custGeom>
              <a:avLst/>
              <a:gdLst/>
              <a:ahLst/>
              <a:cxnLst/>
              <a:rect l="l" t="t" r="r" b="b"/>
              <a:pathLst>
                <a:path w="767080" h="890269">
                  <a:moveTo>
                    <a:pt x="22347" y="0"/>
                  </a:moveTo>
                  <a:lnTo>
                    <a:pt x="15071" y="713"/>
                  </a:lnTo>
                  <a:lnTo>
                    <a:pt x="5013" y="2756"/>
                  </a:lnTo>
                  <a:lnTo>
                    <a:pt x="0" y="9043"/>
                  </a:lnTo>
                  <a:lnTo>
                    <a:pt x="0" y="852239"/>
                  </a:lnTo>
                  <a:lnTo>
                    <a:pt x="22614" y="887254"/>
                  </a:lnTo>
                  <a:lnTo>
                    <a:pt x="36183" y="889993"/>
                  </a:lnTo>
                  <a:lnTo>
                    <a:pt x="131438" y="889993"/>
                  </a:lnTo>
                  <a:lnTo>
                    <a:pt x="166123" y="866856"/>
                  </a:lnTo>
                  <a:lnTo>
                    <a:pt x="168836" y="852239"/>
                  </a:lnTo>
                  <a:lnTo>
                    <a:pt x="168836" y="398184"/>
                  </a:lnTo>
                  <a:lnTo>
                    <a:pt x="168867" y="387590"/>
                  </a:lnTo>
                  <a:lnTo>
                    <a:pt x="171483" y="381083"/>
                  </a:lnTo>
                  <a:lnTo>
                    <a:pt x="181945" y="376242"/>
                  </a:lnTo>
                  <a:lnTo>
                    <a:pt x="188578" y="378285"/>
                  </a:lnTo>
                  <a:lnTo>
                    <a:pt x="196612" y="384761"/>
                  </a:lnTo>
                  <a:lnTo>
                    <a:pt x="724763" y="881442"/>
                  </a:lnTo>
                  <a:lnTo>
                    <a:pt x="730962" y="885517"/>
                  </a:lnTo>
                  <a:lnTo>
                    <a:pt x="737553" y="887985"/>
                  </a:lnTo>
                  <a:lnTo>
                    <a:pt x="744529" y="888856"/>
                  </a:lnTo>
                  <a:lnTo>
                    <a:pt x="751885" y="888138"/>
                  </a:lnTo>
                  <a:lnTo>
                    <a:pt x="761912" y="886126"/>
                  </a:lnTo>
                  <a:lnTo>
                    <a:pt x="766956" y="879839"/>
                  </a:lnTo>
                  <a:lnTo>
                    <a:pt x="766956" y="37838"/>
                  </a:lnTo>
                  <a:lnTo>
                    <a:pt x="744057" y="2823"/>
                  </a:lnTo>
                  <a:lnTo>
                    <a:pt x="729589" y="84"/>
                  </a:lnTo>
                  <a:lnTo>
                    <a:pt x="635518" y="84"/>
                  </a:lnTo>
                  <a:lnTo>
                    <a:pt x="600833" y="23232"/>
                  </a:lnTo>
                  <a:lnTo>
                    <a:pt x="598120" y="37838"/>
                  </a:lnTo>
                  <a:lnTo>
                    <a:pt x="598120" y="510974"/>
                  </a:lnTo>
                  <a:lnTo>
                    <a:pt x="595504" y="517482"/>
                  </a:lnTo>
                  <a:lnTo>
                    <a:pt x="585042" y="522354"/>
                  </a:lnTo>
                  <a:lnTo>
                    <a:pt x="578408" y="519902"/>
                  </a:lnTo>
                  <a:lnTo>
                    <a:pt x="570375" y="512609"/>
                  </a:lnTo>
                  <a:lnTo>
                    <a:pt x="41010" y="7408"/>
                  </a:lnTo>
                  <a:lnTo>
                    <a:pt x="35310" y="3347"/>
                  </a:lnTo>
                  <a:lnTo>
                    <a:pt x="29091" y="878"/>
                  </a:lnTo>
                  <a:lnTo>
                    <a:pt x="22347" y="0"/>
                  </a:lnTo>
                  <a:close/>
                </a:path>
              </a:pathLst>
            </a:custGeom>
            <a:solidFill>
              <a:srgbClr val="000000"/>
            </a:solidFill>
          </p:spPr>
          <p:txBody>
            <a:bodyPr wrap="square" lIns="0" tIns="0" rIns="0" bIns="0" rtlCol="0"/>
            <a:lstStyle/>
            <a:p>
              <a:endParaRPr dirty="0"/>
            </a:p>
          </p:txBody>
        </p:sp>
      </p:grpSp>
    </p:spTree>
    <p:extLst>
      <p:ext uri="{BB962C8B-B14F-4D97-AF65-F5344CB8AC3E}">
        <p14:creationId xmlns:p14="http://schemas.microsoft.com/office/powerpoint/2010/main" val="1752029982"/>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 id="2147483921" r:id="rId15"/>
    <p:sldLayoutId id="2147483924" r:id="rId16"/>
    <p:sldLayoutId id="2147483925" r:id="rId17"/>
    <p:sldLayoutId id="2147484105" r:id="rId18"/>
  </p:sldLayoutIdLst>
  <p:hf sldNum="0" hdr="0" dt="0"/>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52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23"/>
              </a:ext>
            </a:extLst>
          </a:blip>
        </a:buBlip>
        <a:defRPr sz="17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24"/>
              </a:ext>
            </a:extLst>
          </a:blip>
        </a:buBlip>
        <a:defRPr sz="17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24"/>
              </a:ext>
            </a:extLst>
          </a:blip>
        </a:buBlip>
        <a:defRPr sz="17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24"/>
              </a:ext>
            </a:extLst>
          </a:blip>
        </a:buBlip>
        <a:defRPr sz="17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24"/>
              </a:ext>
            </a:extLst>
          </a:blip>
        </a:buBlip>
        <a:defRPr sz="1700" kern="1200">
          <a:solidFill>
            <a:schemeClr val="tx1"/>
          </a:solidFill>
          <a:latin typeface="+mn-lt"/>
          <a:ea typeface="+mn-ea"/>
          <a:cs typeface="+mn-cs"/>
        </a:defRPr>
      </a:lvl5pPr>
      <a:lvl6pPr marL="1512000" indent="-252000" algn="l" defTabSz="914400" rtl="0" eaLnBrk="1" latinLnBrk="0" hangingPunct="1">
        <a:lnSpc>
          <a:spcPct val="100000"/>
        </a:lnSpc>
        <a:spcBef>
          <a:spcPts val="600"/>
        </a:spcBef>
        <a:spcAft>
          <a:spcPts val="0"/>
        </a:spcAft>
        <a:buFontTx/>
        <a:buBlip>
          <a:blip>
            <a:extLst>
              <a:ext uri="{96DAC541-7B7A-43D3-8B79-37D633B846F1}">
                <asvg:svgBlip xmlns:asvg="http://schemas.microsoft.com/office/drawing/2016/SVG/main" r:embed="rId24"/>
              </a:ext>
            </a:extLst>
          </a:blip>
        </a:buBlip>
        <a:defRPr sz="1700" kern="1200">
          <a:solidFill>
            <a:schemeClr val="tx1"/>
          </a:solidFill>
          <a:latin typeface="+mn-lt"/>
          <a:ea typeface="+mn-ea"/>
          <a:cs typeface="+mn-cs"/>
        </a:defRPr>
      </a:lvl6pPr>
      <a:lvl7pPr marL="1764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24"/>
              </a:ext>
            </a:extLst>
          </a:blip>
        </a:buBlip>
        <a:defRPr sz="1700" kern="1200">
          <a:solidFill>
            <a:schemeClr val="tx1"/>
          </a:solidFill>
          <a:latin typeface="+mn-lt"/>
          <a:ea typeface="+mn-ea"/>
          <a:cs typeface="+mn-cs"/>
        </a:defRPr>
      </a:lvl7pPr>
      <a:lvl8pPr marL="2016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24"/>
              </a:ext>
            </a:extLst>
          </a:blip>
        </a:buBlip>
        <a:defRPr sz="1700" kern="1200">
          <a:solidFill>
            <a:schemeClr val="tx1"/>
          </a:solidFill>
          <a:latin typeface="+mn-lt"/>
          <a:ea typeface="+mn-ea"/>
          <a:cs typeface="+mn-cs"/>
        </a:defRPr>
      </a:lvl8pPr>
      <a:lvl9pPr marL="2268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24"/>
              </a:ext>
            </a:extLst>
          </a:blip>
        </a:buBlip>
        <a:defRPr sz="17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6">
          <p15:clr>
            <a:srgbClr val="F26B43"/>
          </p15:clr>
        </p15:guide>
        <p15:guide id="2" pos="438">
          <p15:clr>
            <a:srgbClr val="F26B43"/>
          </p15:clr>
        </p15:guide>
        <p15:guide id="3" orient="horz" pos="1094">
          <p15:clr>
            <a:srgbClr val="F26B43"/>
          </p15:clr>
        </p15:guide>
        <p15:guide id="4" orient="horz" pos="1480">
          <p15:clr>
            <a:srgbClr val="F26B43"/>
          </p15:clr>
        </p15:guide>
        <p15:guide id="5" orient="horz" pos="3884">
          <p15:clr>
            <a:srgbClr val="F26B43"/>
          </p15:clr>
        </p15:guide>
        <p15:guide id="6" orient="horz" pos="3770">
          <p15:clr>
            <a:srgbClr val="F26B43"/>
          </p15:clr>
        </p15:guide>
        <p15:guide id="7" pos="724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1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Layout" Target="../slideLayouts/slideLayout1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99.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9.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hyperlink" Target="mailto:cloots@iwkoeln.de" TargetMode="External"/><Relationship Id="rId1" Type="http://schemas.openxmlformats.org/officeDocument/2006/relationships/slideLayout" Target="../slideLayouts/slideLayout116.xml"/></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9.png"/><Relationship Id="rId1" Type="http://schemas.openxmlformats.org/officeDocument/2006/relationships/slideLayout" Target="../slideLayouts/slideLayout47.xml"/><Relationship Id="rId4" Type="http://schemas.openxmlformats.org/officeDocument/2006/relationships/image" Target="../media/image2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902017D8-AEB3-E204-375A-BEEB74398B66}"/>
              </a:ext>
            </a:extLst>
          </p:cNvPr>
          <p:cNvSpPr>
            <a:spLocks noGrp="1"/>
          </p:cNvSpPr>
          <p:nvPr>
            <p:ph type="body" sz="quarter" idx="12"/>
          </p:nvPr>
        </p:nvSpPr>
        <p:spPr>
          <a:xfrm>
            <a:off x="695326" y="6187575"/>
            <a:ext cx="5912575" cy="246221"/>
          </a:xfrm>
        </p:spPr>
        <p:txBody>
          <a:bodyPr/>
          <a:lstStyle/>
          <a:p>
            <a:r>
              <a:rPr lang="de-DE" sz="1600" dirty="0"/>
              <a:t>25. August 2026</a:t>
            </a:r>
          </a:p>
        </p:txBody>
      </p:sp>
      <p:sp>
        <p:nvSpPr>
          <p:cNvPr id="6" name="Titel 5">
            <a:extLst>
              <a:ext uri="{FF2B5EF4-FFF2-40B4-BE49-F238E27FC236}">
                <a16:creationId xmlns:a16="http://schemas.microsoft.com/office/drawing/2014/main" id="{9CF23575-1637-5987-179C-ED39E68C5667}"/>
              </a:ext>
            </a:extLst>
          </p:cNvPr>
          <p:cNvSpPr>
            <a:spLocks noGrp="1"/>
          </p:cNvSpPr>
          <p:nvPr>
            <p:ph type="title"/>
          </p:nvPr>
        </p:nvSpPr>
        <p:spPr>
          <a:xfrm>
            <a:off x="695325" y="1563486"/>
            <a:ext cx="8062595" cy="4598182"/>
          </a:xfrm>
        </p:spPr>
        <p:txBody>
          <a:bodyPr/>
          <a:lstStyle/>
          <a:p>
            <a:r>
              <a:rPr lang="de-DE" sz="3600" i="1" dirty="0"/>
              <a:t>Wie erschließt der industrielle Mittelstand einen Markt, der gerade explodiert? </a:t>
            </a:r>
            <a:br>
              <a:rPr lang="de-DE" sz="3600" i="1" dirty="0"/>
            </a:br>
            <a:br>
              <a:rPr lang="de-DE" sz="2800" dirty="0"/>
            </a:br>
            <a:r>
              <a:rPr lang="de-DE" sz="2200" dirty="0"/>
              <a:t>Öffentliche Vergabe im Wandel – Defence &amp; Resilienz</a:t>
            </a:r>
            <a:br>
              <a:rPr lang="de-DE" dirty="0"/>
            </a:br>
            <a:br>
              <a:rPr lang="de-DE" dirty="0"/>
            </a:br>
            <a:r>
              <a:rPr lang="de-DE" sz="2200" dirty="0"/>
              <a:t>Die Antwort</a:t>
            </a:r>
            <a:br>
              <a:rPr lang="de-DE" sz="3600" dirty="0"/>
            </a:br>
            <a:r>
              <a:rPr lang="de-DE" sz="4800" b="1" dirty="0"/>
              <a:t>Ihr Ausschreibungsradar</a:t>
            </a:r>
            <a:br>
              <a:rPr lang="en-US" sz="5400" dirty="0">
                <a:ea typeface="Calibri"/>
                <a:cs typeface="Calibri"/>
              </a:rPr>
            </a:br>
            <a:endParaRPr lang="de-DE" sz="5400" dirty="0">
              <a:ea typeface="Calibri"/>
              <a:cs typeface="Calibri"/>
            </a:endParaRPr>
          </a:p>
        </p:txBody>
      </p:sp>
      <p:sp>
        <p:nvSpPr>
          <p:cNvPr id="2" name="Textfeld 1">
            <a:extLst>
              <a:ext uri="{FF2B5EF4-FFF2-40B4-BE49-F238E27FC236}">
                <a16:creationId xmlns:a16="http://schemas.microsoft.com/office/drawing/2014/main" id="{74CE9CCF-DA75-0AE0-2BDD-68E4EBE06231}"/>
              </a:ext>
            </a:extLst>
          </p:cNvPr>
          <p:cNvSpPr txBox="1"/>
          <p:nvPr/>
        </p:nvSpPr>
        <p:spPr>
          <a:xfrm>
            <a:off x="2587752" y="740664"/>
            <a:ext cx="0" cy="0"/>
          </a:xfrm>
          <a:prstGeom prst="rect">
            <a:avLst/>
          </a:prstGeom>
        </p:spPr>
        <p:txBody>
          <a:bodyPr vert="horz" wrap="none" lIns="0" tIns="0" rIns="0" bIns="0" rtlCol="0">
            <a:noAutofit/>
          </a:bodyPr>
          <a:lstStyle/>
          <a:p>
            <a:pPr marL="0" indent="0" algn="l">
              <a:buNone/>
            </a:pPr>
            <a:endParaRPr lang="de-DE" dirty="0"/>
          </a:p>
        </p:txBody>
      </p:sp>
      <p:sp>
        <p:nvSpPr>
          <p:cNvPr id="3" name="Textfeld 2">
            <a:extLst>
              <a:ext uri="{FF2B5EF4-FFF2-40B4-BE49-F238E27FC236}">
                <a16:creationId xmlns:a16="http://schemas.microsoft.com/office/drawing/2014/main" id="{7254507B-CCAD-F0E0-27A2-CF397537FC58}"/>
              </a:ext>
            </a:extLst>
          </p:cNvPr>
          <p:cNvSpPr txBox="1"/>
          <p:nvPr/>
        </p:nvSpPr>
        <p:spPr>
          <a:xfrm>
            <a:off x="2487561" y="5997677"/>
            <a:ext cx="0" cy="0"/>
          </a:xfrm>
          <a:prstGeom prst="rect">
            <a:avLst/>
          </a:prstGeom>
        </p:spPr>
        <p:txBody>
          <a:bodyPr vert="horz" wrap="none" lIns="0" tIns="0" rIns="0" bIns="0" rtlCol="0">
            <a:noAutofit/>
          </a:bodyPr>
          <a:lstStyle/>
          <a:p>
            <a:pPr marL="0" indent="0" algn="l">
              <a:buNone/>
            </a:pPr>
            <a:endParaRPr lang="de-DE" dirty="0"/>
          </a:p>
        </p:txBody>
      </p:sp>
      <p:pic>
        <p:nvPicPr>
          <p:cNvPr id="18" name="Bildplatzhalter 17">
            <a:extLst>
              <a:ext uri="{FF2B5EF4-FFF2-40B4-BE49-F238E27FC236}">
                <a16:creationId xmlns:a16="http://schemas.microsoft.com/office/drawing/2014/main" id="{3B41EE4A-1569-5E2D-ED04-F6087D4987ED}"/>
              </a:ext>
            </a:extLst>
          </p:cNvPr>
          <p:cNvPicPr>
            <a:picLocks noGrp="1" noChangeAspect="1"/>
          </p:cNvPicPr>
          <p:nvPr>
            <p:ph type="pic" sz="quarter" idx="10"/>
          </p:nvPr>
        </p:nvPicPr>
        <p:blipFill>
          <a:blip r:embed="rId3"/>
          <a:srcRect l="15903" r="15903"/>
          <a:stretch/>
        </p:blipFill>
        <p:spPr>
          <a:custGeom>
            <a:avLst/>
            <a:gdLst>
              <a:gd name="connsiteX0" fmla="*/ 115534 w 4957762"/>
              <a:gd name="connsiteY0" fmla="*/ 2076450 h 4089401"/>
              <a:gd name="connsiteX1" fmla="*/ 806734 w 4957762"/>
              <a:gd name="connsiteY1" fmla="*/ 2076450 h 4089401"/>
              <a:gd name="connsiteX2" fmla="*/ 806734 w 4957762"/>
              <a:gd name="connsiteY2" fmla="*/ 3397250 h 4089401"/>
              <a:gd name="connsiteX3" fmla="*/ 115534 w 4957762"/>
              <a:gd name="connsiteY3" fmla="*/ 3397250 h 4089401"/>
              <a:gd name="connsiteX4" fmla="*/ 2187554 w 4957762"/>
              <a:gd name="connsiteY4" fmla="*/ 0 h 4089401"/>
              <a:gd name="connsiteX5" fmla="*/ 4957762 w 4957762"/>
              <a:gd name="connsiteY5" fmla="*/ 0 h 4089401"/>
              <a:gd name="connsiteX6" fmla="*/ 4957762 w 4957762"/>
              <a:gd name="connsiteY6" fmla="*/ 4089401 h 4089401"/>
              <a:gd name="connsiteX7" fmla="*/ 0 w 4957762"/>
              <a:gd name="connsiteY7" fmla="*/ 4089401 h 4089401"/>
              <a:gd name="connsiteX8" fmla="*/ 0 w 4957762"/>
              <a:gd name="connsiteY8" fmla="*/ 4089400 h 4089401"/>
              <a:gd name="connsiteX9" fmla="*/ 810562 w 4957762"/>
              <a:gd name="connsiteY9" fmla="*/ 4089400 h 4089401"/>
              <a:gd name="connsiteX10" fmla="*/ 810562 w 4957762"/>
              <a:gd name="connsiteY10" fmla="*/ 3397250 h 4089401"/>
              <a:gd name="connsiteX11" fmla="*/ 1501762 w 4957762"/>
              <a:gd name="connsiteY11" fmla="*/ 3397250 h 4089401"/>
              <a:gd name="connsiteX12" fmla="*/ 1501762 w 4957762"/>
              <a:gd name="connsiteY12" fmla="*/ 4089400 h 4089401"/>
              <a:gd name="connsiteX13" fmla="*/ 2187554 w 4957762"/>
              <a:gd name="connsiteY13" fmla="*/ 4089400 h 4089401"/>
              <a:gd name="connsiteX14" fmla="*/ 2187554 w 4957762"/>
              <a:gd name="connsiteY14" fmla="*/ 3397250 h 4089401"/>
              <a:gd name="connsiteX15" fmla="*/ 1501762 w 4957762"/>
              <a:gd name="connsiteY15" fmla="*/ 3397250 h 4089401"/>
              <a:gd name="connsiteX16" fmla="*/ 1501762 w 4957762"/>
              <a:gd name="connsiteY16" fmla="*/ 2705100 h 4089401"/>
              <a:gd name="connsiteX17" fmla="*/ 2187554 w 4957762"/>
              <a:gd name="connsiteY17" fmla="*/ 2705100 h 408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57762" h="4089401">
                <a:moveTo>
                  <a:pt x="115534" y="2076450"/>
                </a:moveTo>
                <a:lnTo>
                  <a:pt x="806734" y="2076450"/>
                </a:lnTo>
                <a:lnTo>
                  <a:pt x="806734" y="3397250"/>
                </a:lnTo>
                <a:lnTo>
                  <a:pt x="115534" y="3397250"/>
                </a:lnTo>
                <a:close/>
                <a:moveTo>
                  <a:pt x="2187554" y="0"/>
                </a:moveTo>
                <a:lnTo>
                  <a:pt x="4957762" y="0"/>
                </a:lnTo>
                <a:lnTo>
                  <a:pt x="4957762" y="4089401"/>
                </a:lnTo>
                <a:lnTo>
                  <a:pt x="0" y="4089401"/>
                </a:lnTo>
                <a:lnTo>
                  <a:pt x="0" y="4089400"/>
                </a:lnTo>
                <a:lnTo>
                  <a:pt x="810562" y="4089400"/>
                </a:lnTo>
                <a:lnTo>
                  <a:pt x="810562" y="3397250"/>
                </a:lnTo>
                <a:lnTo>
                  <a:pt x="1501762" y="3397250"/>
                </a:lnTo>
                <a:lnTo>
                  <a:pt x="1501762" y="4089400"/>
                </a:lnTo>
                <a:lnTo>
                  <a:pt x="2187554" y="4089400"/>
                </a:lnTo>
                <a:lnTo>
                  <a:pt x="2187554" y="3397250"/>
                </a:lnTo>
                <a:lnTo>
                  <a:pt x="1501762" y="3397250"/>
                </a:lnTo>
                <a:lnTo>
                  <a:pt x="1501762" y="2705100"/>
                </a:lnTo>
                <a:lnTo>
                  <a:pt x="2187554" y="2705100"/>
                </a:lnTo>
                <a:close/>
              </a:path>
            </a:pathLst>
          </a:custGeom>
          <a:solidFill>
            <a:prstClr val="white">
              <a:lumMod val="95000"/>
            </a:prstClr>
          </a:solidFill>
        </p:spPr>
      </p:pic>
    </p:spTree>
    <p:extLst>
      <p:ext uri="{BB962C8B-B14F-4D97-AF65-F5344CB8AC3E}">
        <p14:creationId xmlns:p14="http://schemas.microsoft.com/office/powerpoint/2010/main" val="1295690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5542B1-532D-7E5C-744F-E65C1F8B8C4B}"/>
              </a:ext>
            </a:extLst>
          </p:cNvPr>
          <p:cNvSpPr>
            <a:spLocks noGrp="1"/>
          </p:cNvSpPr>
          <p:nvPr>
            <p:ph type="title"/>
          </p:nvPr>
        </p:nvSpPr>
        <p:spPr>
          <a:xfrm>
            <a:off x="695325" y="515372"/>
            <a:ext cx="10801350" cy="1384995"/>
          </a:xfrm>
        </p:spPr>
        <p:txBody>
          <a:bodyPr/>
          <a:lstStyle/>
          <a:p>
            <a:r>
              <a:rPr lang="de-DE" sz="3600" b="1" dirty="0"/>
              <a:t>Öffentliche Vergabe – mehr als Defence</a:t>
            </a:r>
            <a:br>
              <a:rPr lang="de-DE" b="1" dirty="0"/>
            </a:br>
            <a:endParaRPr lang="de-DE" dirty="0"/>
          </a:p>
        </p:txBody>
      </p:sp>
      <p:sp>
        <p:nvSpPr>
          <p:cNvPr id="6" name="Shape 2">
            <a:extLst>
              <a:ext uri="{FF2B5EF4-FFF2-40B4-BE49-F238E27FC236}">
                <a16:creationId xmlns:a16="http://schemas.microsoft.com/office/drawing/2014/main" id="{6C2B7FF8-77E3-A663-D77B-AEB4849298B7}"/>
              </a:ext>
            </a:extLst>
          </p:cNvPr>
          <p:cNvSpPr/>
          <p:nvPr/>
        </p:nvSpPr>
        <p:spPr>
          <a:xfrm>
            <a:off x="548640" y="1691640"/>
            <a:ext cx="2594610" cy="1980000"/>
          </a:xfrm>
          <a:prstGeom prst="roundRect">
            <a:avLst>
              <a:gd name="adj" fmla="val 3333"/>
            </a:avLst>
          </a:prstGeom>
          <a:solidFill>
            <a:schemeClr val="bg2"/>
          </a:solidFill>
          <a:ln/>
        </p:spPr>
        <p:txBody>
          <a:bodyPr/>
          <a:lstStyle/>
          <a:p>
            <a:endParaRPr lang="de-DE" sz="1400" dirty="0">
              <a:latin typeface="+mj-lt"/>
            </a:endParaRPr>
          </a:p>
        </p:txBody>
      </p:sp>
      <p:sp>
        <p:nvSpPr>
          <p:cNvPr id="8" name="Shape 3">
            <a:extLst>
              <a:ext uri="{FF2B5EF4-FFF2-40B4-BE49-F238E27FC236}">
                <a16:creationId xmlns:a16="http://schemas.microsoft.com/office/drawing/2014/main" id="{BE16EECA-6D9A-2495-474A-34898388AED0}"/>
              </a:ext>
            </a:extLst>
          </p:cNvPr>
          <p:cNvSpPr/>
          <p:nvPr/>
        </p:nvSpPr>
        <p:spPr>
          <a:xfrm>
            <a:off x="1562481" y="1892808"/>
            <a:ext cx="566928" cy="566928"/>
          </a:xfrm>
          <a:prstGeom prst="ellipse">
            <a:avLst/>
          </a:prstGeom>
          <a:solidFill>
            <a:srgbClr val="CADCFC"/>
          </a:solidFill>
          <a:ln/>
        </p:spPr>
        <p:txBody>
          <a:bodyPr/>
          <a:lstStyle/>
          <a:p>
            <a:endParaRPr lang="de-DE" sz="1400" dirty="0">
              <a:latin typeface="+mj-lt"/>
            </a:endParaRPr>
          </a:p>
        </p:txBody>
      </p:sp>
      <p:pic>
        <p:nvPicPr>
          <p:cNvPr id="10" name="Image 0" descr="/home/claude/pptx_project/defence_navy.png">
            <a:extLst>
              <a:ext uri="{FF2B5EF4-FFF2-40B4-BE49-F238E27FC236}">
                <a16:creationId xmlns:a16="http://schemas.microsoft.com/office/drawing/2014/main" id="{BA5B0DFE-C5C5-32F7-6812-425FF37CF250}"/>
              </a:ext>
            </a:extLst>
          </p:cNvPr>
          <p:cNvPicPr>
            <a:picLocks noChangeAspect="1"/>
          </p:cNvPicPr>
          <p:nvPr/>
        </p:nvPicPr>
        <p:blipFill>
          <a:blip r:embed="rId2"/>
          <a:stretch>
            <a:fillRect/>
          </a:stretch>
        </p:blipFill>
        <p:spPr>
          <a:xfrm>
            <a:off x="1690497" y="2020824"/>
            <a:ext cx="310896" cy="310896"/>
          </a:xfrm>
          <a:prstGeom prst="rect">
            <a:avLst/>
          </a:prstGeom>
        </p:spPr>
      </p:pic>
      <p:sp>
        <p:nvSpPr>
          <p:cNvPr id="12" name="Text 4">
            <a:extLst>
              <a:ext uri="{FF2B5EF4-FFF2-40B4-BE49-F238E27FC236}">
                <a16:creationId xmlns:a16="http://schemas.microsoft.com/office/drawing/2014/main" id="{A7CD3C7B-0B18-EDFD-4F32-BE0D832DB967}"/>
              </a:ext>
            </a:extLst>
          </p:cNvPr>
          <p:cNvSpPr/>
          <p:nvPr/>
        </p:nvSpPr>
        <p:spPr>
          <a:xfrm>
            <a:off x="621792" y="2551176"/>
            <a:ext cx="2448306" cy="502920"/>
          </a:xfrm>
          <a:prstGeom prst="rect">
            <a:avLst/>
          </a:prstGeom>
          <a:noFill/>
          <a:ln/>
        </p:spPr>
        <p:txBody>
          <a:bodyPr wrap="square" lIns="0" tIns="0" rIns="0" bIns="0" rtlCol="0" anchor="t"/>
          <a:lstStyle/>
          <a:p>
            <a:pPr marL="0" indent="0" algn="ctr">
              <a:buNone/>
            </a:pPr>
            <a:r>
              <a:rPr lang="en-US" sz="1400" b="1" dirty="0" err="1">
                <a:solidFill>
                  <a:srgbClr val="FFFFFF"/>
                </a:solidFill>
                <a:latin typeface="+mj-lt"/>
                <a:ea typeface="Calibri" pitchFamily="34" charset="-122"/>
                <a:cs typeface="Calibri" pitchFamily="34" charset="-120"/>
              </a:rPr>
              <a:t>Defence</a:t>
            </a:r>
            <a:endParaRPr lang="en-US" sz="1400" dirty="0">
              <a:latin typeface="+mj-lt"/>
            </a:endParaRPr>
          </a:p>
        </p:txBody>
      </p:sp>
      <p:sp>
        <p:nvSpPr>
          <p:cNvPr id="14" name="Text 5">
            <a:extLst>
              <a:ext uri="{FF2B5EF4-FFF2-40B4-BE49-F238E27FC236}">
                <a16:creationId xmlns:a16="http://schemas.microsoft.com/office/drawing/2014/main" id="{0AABA9C3-B6AF-CD0D-B437-733E3CEE7D9A}"/>
              </a:ext>
            </a:extLst>
          </p:cNvPr>
          <p:cNvSpPr/>
          <p:nvPr/>
        </p:nvSpPr>
        <p:spPr>
          <a:xfrm>
            <a:off x="640080" y="3054096"/>
            <a:ext cx="2411730" cy="740664"/>
          </a:xfrm>
          <a:prstGeom prst="rect">
            <a:avLst/>
          </a:prstGeom>
          <a:noFill/>
          <a:ln/>
        </p:spPr>
        <p:txBody>
          <a:bodyPr wrap="square" lIns="0" tIns="0" rIns="0" bIns="0" rtlCol="0" anchor="t"/>
          <a:lstStyle/>
          <a:p>
            <a:pPr marL="0" indent="0" algn="ctr">
              <a:buNone/>
            </a:pPr>
            <a:r>
              <a:rPr lang="en-US" sz="1400" dirty="0">
                <a:latin typeface="+mj-lt"/>
                <a:ea typeface="Calibri" pitchFamily="34" charset="-122"/>
                <a:cs typeface="Calibri" pitchFamily="34" charset="-120"/>
              </a:rPr>
              <a:t>Bundeswehr, </a:t>
            </a:r>
            <a:r>
              <a:rPr lang="en-US" sz="1400" dirty="0" err="1">
                <a:latin typeface="+mj-lt"/>
                <a:ea typeface="Calibri" pitchFamily="34" charset="-122"/>
                <a:cs typeface="Calibri" pitchFamily="34" charset="-120"/>
              </a:rPr>
              <a:t>Wehrtechnik</a:t>
            </a:r>
            <a:r>
              <a:rPr lang="en-US" sz="1400" dirty="0">
                <a:latin typeface="+mj-lt"/>
                <a:ea typeface="Calibri" pitchFamily="34" charset="-122"/>
                <a:cs typeface="Calibri" pitchFamily="34" charset="-120"/>
              </a:rPr>
              <a:t>-</a:t>
            </a:r>
            <a:endParaRPr lang="en-US" sz="1400" dirty="0">
              <a:latin typeface="+mj-lt"/>
            </a:endParaRPr>
          </a:p>
          <a:p>
            <a:pPr marL="0" indent="0" algn="ctr">
              <a:buNone/>
            </a:pPr>
            <a:r>
              <a:rPr lang="en-US" sz="1400" dirty="0" err="1">
                <a:latin typeface="+mj-lt"/>
                <a:ea typeface="Calibri" pitchFamily="34" charset="-122"/>
                <a:cs typeface="Calibri" pitchFamily="34" charset="-120"/>
              </a:rPr>
              <a:t>Zulieferer</a:t>
            </a:r>
            <a:endParaRPr lang="en-US" sz="1400" dirty="0">
              <a:latin typeface="+mj-lt"/>
            </a:endParaRPr>
          </a:p>
        </p:txBody>
      </p:sp>
      <p:sp>
        <p:nvSpPr>
          <p:cNvPr id="16" name="Shape 6">
            <a:extLst>
              <a:ext uri="{FF2B5EF4-FFF2-40B4-BE49-F238E27FC236}">
                <a16:creationId xmlns:a16="http://schemas.microsoft.com/office/drawing/2014/main" id="{AF76CD35-DA4D-D6CC-FBA9-3FDF8AF66F86}"/>
              </a:ext>
            </a:extLst>
          </p:cNvPr>
          <p:cNvSpPr/>
          <p:nvPr/>
        </p:nvSpPr>
        <p:spPr>
          <a:xfrm>
            <a:off x="3371850" y="1691640"/>
            <a:ext cx="2594610" cy="1980000"/>
          </a:xfrm>
          <a:prstGeom prst="roundRect">
            <a:avLst>
              <a:gd name="adj" fmla="val 3333"/>
            </a:avLst>
          </a:prstGeom>
          <a:solidFill>
            <a:srgbClr val="F2F2F2"/>
          </a:solidFill>
          <a:ln w="19050">
            <a:solidFill>
              <a:schemeClr val="accent3">
                <a:lumMod val="60000"/>
                <a:lumOff val="40000"/>
              </a:schemeClr>
            </a:solidFill>
          </a:ln>
        </p:spPr>
        <p:txBody>
          <a:bodyPr/>
          <a:lstStyle/>
          <a:p>
            <a:endParaRPr lang="de-DE" sz="1400">
              <a:latin typeface="+mj-lt"/>
            </a:endParaRPr>
          </a:p>
        </p:txBody>
      </p:sp>
      <p:sp>
        <p:nvSpPr>
          <p:cNvPr id="18" name="Shape 7">
            <a:extLst>
              <a:ext uri="{FF2B5EF4-FFF2-40B4-BE49-F238E27FC236}">
                <a16:creationId xmlns:a16="http://schemas.microsoft.com/office/drawing/2014/main" id="{22083BC1-50B6-2710-1FBA-7F5A2EA0590D}"/>
              </a:ext>
            </a:extLst>
          </p:cNvPr>
          <p:cNvSpPr/>
          <p:nvPr/>
        </p:nvSpPr>
        <p:spPr>
          <a:xfrm>
            <a:off x="4385691" y="1892808"/>
            <a:ext cx="566928" cy="566928"/>
          </a:xfrm>
          <a:prstGeom prst="ellipse">
            <a:avLst/>
          </a:prstGeom>
          <a:solidFill>
            <a:srgbClr val="FFFFFF"/>
          </a:solidFill>
          <a:ln/>
        </p:spPr>
        <p:txBody>
          <a:bodyPr/>
          <a:lstStyle/>
          <a:p>
            <a:endParaRPr lang="de-DE" sz="1400">
              <a:latin typeface="+mj-lt"/>
            </a:endParaRPr>
          </a:p>
        </p:txBody>
      </p:sp>
      <p:pic>
        <p:nvPicPr>
          <p:cNvPr id="20" name="Image 1" descr="/home/claude/pptx_project/thw_navy.png">
            <a:extLst>
              <a:ext uri="{FF2B5EF4-FFF2-40B4-BE49-F238E27FC236}">
                <a16:creationId xmlns:a16="http://schemas.microsoft.com/office/drawing/2014/main" id="{F701B8FA-149D-DE39-C1BB-C2642BBC0F1E}"/>
              </a:ext>
            </a:extLst>
          </p:cNvPr>
          <p:cNvPicPr>
            <a:picLocks noChangeAspect="1"/>
          </p:cNvPicPr>
          <p:nvPr/>
        </p:nvPicPr>
        <p:blipFill>
          <a:blip r:embed="rId3"/>
          <a:stretch>
            <a:fillRect/>
          </a:stretch>
        </p:blipFill>
        <p:spPr>
          <a:xfrm>
            <a:off x="4513707" y="2020824"/>
            <a:ext cx="310896" cy="310896"/>
          </a:xfrm>
          <a:prstGeom prst="rect">
            <a:avLst/>
          </a:prstGeom>
        </p:spPr>
      </p:pic>
      <p:sp>
        <p:nvSpPr>
          <p:cNvPr id="22" name="Text 8">
            <a:extLst>
              <a:ext uri="{FF2B5EF4-FFF2-40B4-BE49-F238E27FC236}">
                <a16:creationId xmlns:a16="http://schemas.microsoft.com/office/drawing/2014/main" id="{B6B8C253-26FF-39AB-D706-FF9FA3A797C4}"/>
              </a:ext>
            </a:extLst>
          </p:cNvPr>
          <p:cNvSpPr/>
          <p:nvPr/>
        </p:nvSpPr>
        <p:spPr>
          <a:xfrm>
            <a:off x="3445002" y="2551176"/>
            <a:ext cx="2448306" cy="502920"/>
          </a:xfrm>
          <a:prstGeom prst="rect">
            <a:avLst/>
          </a:prstGeom>
          <a:noFill/>
          <a:ln/>
        </p:spPr>
        <p:txBody>
          <a:bodyPr wrap="square" lIns="0" tIns="0" rIns="0" bIns="0" rtlCol="0" anchor="t"/>
          <a:lstStyle/>
          <a:p>
            <a:pPr marL="0" indent="0" algn="ctr">
              <a:buNone/>
            </a:pPr>
            <a:r>
              <a:rPr lang="en-US" sz="1400" b="1">
                <a:solidFill>
                  <a:srgbClr val="1E2761"/>
                </a:solidFill>
                <a:latin typeface="+mj-lt"/>
                <a:ea typeface="Calibri" pitchFamily="34" charset="-122"/>
                <a:cs typeface="Calibri" pitchFamily="34" charset="-120"/>
              </a:rPr>
              <a:t>THW</a:t>
            </a:r>
            <a:endParaRPr lang="en-US" sz="1400">
              <a:latin typeface="+mj-lt"/>
            </a:endParaRPr>
          </a:p>
        </p:txBody>
      </p:sp>
      <p:sp>
        <p:nvSpPr>
          <p:cNvPr id="24" name="Text 9">
            <a:extLst>
              <a:ext uri="{FF2B5EF4-FFF2-40B4-BE49-F238E27FC236}">
                <a16:creationId xmlns:a16="http://schemas.microsoft.com/office/drawing/2014/main" id="{CA4F823B-3D48-F4C1-BA3C-4EF9133450C2}"/>
              </a:ext>
            </a:extLst>
          </p:cNvPr>
          <p:cNvSpPr/>
          <p:nvPr/>
        </p:nvSpPr>
        <p:spPr>
          <a:xfrm>
            <a:off x="3463290" y="3054096"/>
            <a:ext cx="2411730" cy="740664"/>
          </a:xfrm>
          <a:prstGeom prst="rect">
            <a:avLst/>
          </a:prstGeom>
          <a:noFill/>
          <a:ln/>
        </p:spPr>
        <p:txBody>
          <a:bodyPr wrap="square" lIns="0" tIns="0" rIns="0" bIns="0" rtlCol="0" anchor="t"/>
          <a:lstStyle/>
          <a:p>
            <a:pPr marL="0" indent="0" algn="ctr">
              <a:buNone/>
            </a:pPr>
            <a:r>
              <a:rPr lang="en-US" sz="1400">
                <a:solidFill>
                  <a:srgbClr val="44444A"/>
                </a:solidFill>
                <a:latin typeface="+mj-lt"/>
                <a:ea typeface="Calibri" pitchFamily="34" charset="-122"/>
                <a:cs typeface="Calibri" pitchFamily="34" charset="-120"/>
              </a:rPr>
              <a:t>Technisches Hilfswerk</a:t>
            </a:r>
            <a:endParaRPr lang="en-US" sz="1400">
              <a:latin typeface="+mj-lt"/>
            </a:endParaRPr>
          </a:p>
        </p:txBody>
      </p:sp>
      <p:sp>
        <p:nvSpPr>
          <p:cNvPr id="26" name="Shape 10">
            <a:extLst>
              <a:ext uri="{FF2B5EF4-FFF2-40B4-BE49-F238E27FC236}">
                <a16:creationId xmlns:a16="http://schemas.microsoft.com/office/drawing/2014/main" id="{20BA8612-FF6B-A6CE-E65B-D4EAEF3D70B5}"/>
              </a:ext>
            </a:extLst>
          </p:cNvPr>
          <p:cNvSpPr/>
          <p:nvPr/>
        </p:nvSpPr>
        <p:spPr>
          <a:xfrm>
            <a:off x="6195060" y="1691640"/>
            <a:ext cx="2594610" cy="2016000"/>
          </a:xfrm>
          <a:prstGeom prst="roundRect">
            <a:avLst>
              <a:gd name="adj" fmla="val 3333"/>
            </a:avLst>
          </a:prstGeom>
          <a:solidFill>
            <a:srgbClr val="F2F2F2"/>
          </a:solidFill>
          <a:ln w="19050">
            <a:solidFill>
              <a:schemeClr val="accent3">
                <a:lumMod val="60000"/>
                <a:lumOff val="40000"/>
              </a:schemeClr>
            </a:solidFill>
          </a:ln>
        </p:spPr>
        <p:txBody>
          <a:bodyPr/>
          <a:lstStyle/>
          <a:p>
            <a:endParaRPr lang="de-DE" sz="1400">
              <a:latin typeface="+mj-lt"/>
            </a:endParaRPr>
          </a:p>
        </p:txBody>
      </p:sp>
      <p:sp>
        <p:nvSpPr>
          <p:cNvPr id="28" name="Shape 11">
            <a:extLst>
              <a:ext uri="{FF2B5EF4-FFF2-40B4-BE49-F238E27FC236}">
                <a16:creationId xmlns:a16="http://schemas.microsoft.com/office/drawing/2014/main" id="{A9509516-4219-EBBB-83CF-18C66B766CB1}"/>
              </a:ext>
            </a:extLst>
          </p:cNvPr>
          <p:cNvSpPr/>
          <p:nvPr/>
        </p:nvSpPr>
        <p:spPr>
          <a:xfrm>
            <a:off x="7208901" y="1892808"/>
            <a:ext cx="566928" cy="566928"/>
          </a:xfrm>
          <a:prstGeom prst="ellipse">
            <a:avLst/>
          </a:prstGeom>
          <a:solidFill>
            <a:srgbClr val="FFFFFF"/>
          </a:solidFill>
          <a:ln/>
        </p:spPr>
        <p:txBody>
          <a:bodyPr/>
          <a:lstStyle/>
          <a:p>
            <a:endParaRPr lang="de-DE" sz="1400">
              <a:latin typeface="+mj-lt"/>
            </a:endParaRPr>
          </a:p>
        </p:txBody>
      </p:sp>
      <p:pic>
        <p:nvPicPr>
          <p:cNvPr id="30" name="Image 2" descr="/home/claude/pptx_project/kommunen_navy.png">
            <a:extLst>
              <a:ext uri="{FF2B5EF4-FFF2-40B4-BE49-F238E27FC236}">
                <a16:creationId xmlns:a16="http://schemas.microsoft.com/office/drawing/2014/main" id="{0F52893A-DFB0-F8AF-0692-2869625C0913}"/>
              </a:ext>
            </a:extLst>
          </p:cNvPr>
          <p:cNvPicPr>
            <a:picLocks noChangeAspect="1"/>
          </p:cNvPicPr>
          <p:nvPr/>
        </p:nvPicPr>
        <p:blipFill>
          <a:blip r:embed="rId4"/>
          <a:stretch>
            <a:fillRect/>
          </a:stretch>
        </p:blipFill>
        <p:spPr>
          <a:xfrm>
            <a:off x="7336917" y="2020824"/>
            <a:ext cx="310896" cy="310896"/>
          </a:xfrm>
          <a:prstGeom prst="rect">
            <a:avLst/>
          </a:prstGeom>
        </p:spPr>
      </p:pic>
      <p:sp>
        <p:nvSpPr>
          <p:cNvPr id="32" name="Text 12">
            <a:extLst>
              <a:ext uri="{FF2B5EF4-FFF2-40B4-BE49-F238E27FC236}">
                <a16:creationId xmlns:a16="http://schemas.microsoft.com/office/drawing/2014/main" id="{A4B672B7-E326-7EE5-AB51-2AA93C32597B}"/>
              </a:ext>
            </a:extLst>
          </p:cNvPr>
          <p:cNvSpPr/>
          <p:nvPr/>
        </p:nvSpPr>
        <p:spPr>
          <a:xfrm>
            <a:off x="6268212" y="2551176"/>
            <a:ext cx="2448306" cy="502920"/>
          </a:xfrm>
          <a:prstGeom prst="rect">
            <a:avLst/>
          </a:prstGeom>
          <a:noFill/>
          <a:ln/>
        </p:spPr>
        <p:txBody>
          <a:bodyPr wrap="square" lIns="0" tIns="0" rIns="0" bIns="0" rtlCol="0" anchor="t"/>
          <a:lstStyle/>
          <a:p>
            <a:pPr marL="0" indent="0" algn="ctr">
              <a:buNone/>
            </a:pPr>
            <a:r>
              <a:rPr lang="en-US" sz="1400" b="1">
                <a:solidFill>
                  <a:srgbClr val="1E2761"/>
                </a:solidFill>
                <a:latin typeface="+mj-lt"/>
                <a:ea typeface="Calibri" pitchFamily="34" charset="-122"/>
                <a:cs typeface="Calibri" pitchFamily="34" charset="-120"/>
              </a:rPr>
              <a:t>Kommunen</a:t>
            </a:r>
            <a:endParaRPr lang="en-US" sz="1400">
              <a:latin typeface="+mj-lt"/>
            </a:endParaRPr>
          </a:p>
        </p:txBody>
      </p:sp>
      <p:sp>
        <p:nvSpPr>
          <p:cNvPr id="34" name="Text 13">
            <a:extLst>
              <a:ext uri="{FF2B5EF4-FFF2-40B4-BE49-F238E27FC236}">
                <a16:creationId xmlns:a16="http://schemas.microsoft.com/office/drawing/2014/main" id="{26D1E546-7A63-301C-7760-C7EE92FCA334}"/>
              </a:ext>
            </a:extLst>
          </p:cNvPr>
          <p:cNvSpPr/>
          <p:nvPr/>
        </p:nvSpPr>
        <p:spPr>
          <a:xfrm>
            <a:off x="6286500" y="3054096"/>
            <a:ext cx="2411730" cy="740664"/>
          </a:xfrm>
          <a:prstGeom prst="rect">
            <a:avLst/>
          </a:prstGeom>
          <a:noFill/>
          <a:ln/>
        </p:spPr>
        <p:txBody>
          <a:bodyPr wrap="square" lIns="0" tIns="0" rIns="0" bIns="0" rtlCol="0" anchor="t"/>
          <a:lstStyle/>
          <a:p>
            <a:pPr marL="0" indent="0" algn="ctr">
              <a:buNone/>
            </a:pPr>
            <a:r>
              <a:rPr lang="en-US" sz="1400">
                <a:solidFill>
                  <a:srgbClr val="44444A"/>
                </a:solidFill>
                <a:latin typeface="+mj-lt"/>
                <a:ea typeface="Calibri" pitchFamily="34" charset="-122"/>
                <a:cs typeface="Calibri" pitchFamily="34" charset="-120"/>
              </a:rPr>
              <a:t>Städte, Landkreise</a:t>
            </a:r>
            <a:endParaRPr lang="en-US" sz="1400">
              <a:latin typeface="+mj-lt"/>
            </a:endParaRPr>
          </a:p>
        </p:txBody>
      </p:sp>
      <p:sp>
        <p:nvSpPr>
          <p:cNvPr id="36" name="Shape 14">
            <a:extLst>
              <a:ext uri="{FF2B5EF4-FFF2-40B4-BE49-F238E27FC236}">
                <a16:creationId xmlns:a16="http://schemas.microsoft.com/office/drawing/2014/main" id="{CD03217B-B247-29B3-A532-60133AF13D8C}"/>
              </a:ext>
            </a:extLst>
          </p:cNvPr>
          <p:cNvSpPr/>
          <p:nvPr/>
        </p:nvSpPr>
        <p:spPr>
          <a:xfrm>
            <a:off x="9018270" y="1691640"/>
            <a:ext cx="2594610" cy="1980000"/>
          </a:xfrm>
          <a:prstGeom prst="roundRect">
            <a:avLst>
              <a:gd name="adj" fmla="val 3333"/>
            </a:avLst>
          </a:prstGeom>
          <a:solidFill>
            <a:srgbClr val="F2F2F2"/>
          </a:solidFill>
          <a:ln w="19050">
            <a:solidFill>
              <a:schemeClr val="accent3">
                <a:lumMod val="60000"/>
                <a:lumOff val="40000"/>
              </a:schemeClr>
            </a:solidFill>
          </a:ln>
        </p:spPr>
        <p:txBody>
          <a:bodyPr/>
          <a:lstStyle/>
          <a:p>
            <a:endParaRPr lang="de-DE" sz="1400">
              <a:latin typeface="+mj-lt"/>
            </a:endParaRPr>
          </a:p>
        </p:txBody>
      </p:sp>
      <p:sp>
        <p:nvSpPr>
          <p:cNvPr id="38" name="Shape 15">
            <a:extLst>
              <a:ext uri="{FF2B5EF4-FFF2-40B4-BE49-F238E27FC236}">
                <a16:creationId xmlns:a16="http://schemas.microsoft.com/office/drawing/2014/main" id="{CC35A1DD-7E05-7E09-E367-5992A6A82386}"/>
              </a:ext>
            </a:extLst>
          </p:cNvPr>
          <p:cNvSpPr/>
          <p:nvPr/>
        </p:nvSpPr>
        <p:spPr>
          <a:xfrm>
            <a:off x="10032111" y="1892808"/>
            <a:ext cx="566928" cy="566928"/>
          </a:xfrm>
          <a:prstGeom prst="ellipse">
            <a:avLst/>
          </a:prstGeom>
          <a:solidFill>
            <a:srgbClr val="FFFFFF"/>
          </a:solidFill>
          <a:ln/>
        </p:spPr>
        <p:txBody>
          <a:bodyPr/>
          <a:lstStyle/>
          <a:p>
            <a:endParaRPr lang="de-DE" sz="1400">
              <a:latin typeface="+mj-lt"/>
            </a:endParaRPr>
          </a:p>
        </p:txBody>
      </p:sp>
      <p:pic>
        <p:nvPicPr>
          <p:cNvPr id="40" name="Image 3" descr="/home/claude/pptx_project/feuerwehr_navy.png">
            <a:extLst>
              <a:ext uri="{FF2B5EF4-FFF2-40B4-BE49-F238E27FC236}">
                <a16:creationId xmlns:a16="http://schemas.microsoft.com/office/drawing/2014/main" id="{4436AF77-FF89-FCDC-4E46-5EBBAB41C763}"/>
              </a:ext>
            </a:extLst>
          </p:cNvPr>
          <p:cNvPicPr>
            <a:picLocks noChangeAspect="1"/>
          </p:cNvPicPr>
          <p:nvPr/>
        </p:nvPicPr>
        <p:blipFill>
          <a:blip r:embed="rId5"/>
          <a:stretch>
            <a:fillRect/>
          </a:stretch>
        </p:blipFill>
        <p:spPr>
          <a:xfrm>
            <a:off x="10160127" y="2020824"/>
            <a:ext cx="310896" cy="310896"/>
          </a:xfrm>
          <a:prstGeom prst="rect">
            <a:avLst/>
          </a:prstGeom>
        </p:spPr>
      </p:pic>
      <p:sp>
        <p:nvSpPr>
          <p:cNvPr id="42" name="Text 16">
            <a:extLst>
              <a:ext uri="{FF2B5EF4-FFF2-40B4-BE49-F238E27FC236}">
                <a16:creationId xmlns:a16="http://schemas.microsoft.com/office/drawing/2014/main" id="{2D2833B5-AEE1-D64F-432B-3ECD78D02030}"/>
              </a:ext>
            </a:extLst>
          </p:cNvPr>
          <p:cNvSpPr/>
          <p:nvPr/>
        </p:nvSpPr>
        <p:spPr>
          <a:xfrm>
            <a:off x="9091422" y="2551176"/>
            <a:ext cx="2448306" cy="502920"/>
          </a:xfrm>
          <a:prstGeom prst="rect">
            <a:avLst/>
          </a:prstGeom>
          <a:noFill/>
          <a:ln/>
        </p:spPr>
        <p:txBody>
          <a:bodyPr wrap="square" lIns="0" tIns="0" rIns="0" bIns="0" rtlCol="0" anchor="t"/>
          <a:lstStyle/>
          <a:p>
            <a:pPr marL="0" indent="0" algn="ctr">
              <a:buNone/>
            </a:pPr>
            <a:r>
              <a:rPr lang="en-US" sz="1400" b="1">
                <a:solidFill>
                  <a:srgbClr val="1E2761"/>
                </a:solidFill>
                <a:latin typeface="+mj-lt"/>
                <a:ea typeface="Calibri" pitchFamily="34" charset="-122"/>
                <a:cs typeface="Calibri" pitchFamily="34" charset="-120"/>
              </a:rPr>
              <a:t>Feuerwehr</a:t>
            </a:r>
            <a:endParaRPr lang="en-US" sz="1400">
              <a:latin typeface="+mj-lt"/>
            </a:endParaRPr>
          </a:p>
        </p:txBody>
      </p:sp>
      <p:sp>
        <p:nvSpPr>
          <p:cNvPr id="44" name="Text 17">
            <a:extLst>
              <a:ext uri="{FF2B5EF4-FFF2-40B4-BE49-F238E27FC236}">
                <a16:creationId xmlns:a16="http://schemas.microsoft.com/office/drawing/2014/main" id="{ACF5AD60-AEAE-E403-CD6C-DF119D1A8D56}"/>
              </a:ext>
            </a:extLst>
          </p:cNvPr>
          <p:cNvSpPr/>
          <p:nvPr/>
        </p:nvSpPr>
        <p:spPr>
          <a:xfrm>
            <a:off x="9109710" y="3054096"/>
            <a:ext cx="2411730" cy="740664"/>
          </a:xfrm>
          <a:prstGeom prst="rect">
            <a:avLst/>
          </a:prstGeom>
          <a:noFill/>
          <a:ln/>
        </p:spPr>
        <p:txBody>
          <a:bodyPr wrap="square" lIns="0" tIns="0" rIns="0" bIns="0" rtlCol="0" anchor="t"/>
          <a:lstStyle/>
          <a:p>
            <a:pPr marL="0" indent="0" algn="ctr">
              <a:buNone/>
            </a:pPr>
            <a:r>
              <a:rPr lang="en-US" sz="1400">
                <a:solidFill>
                  <a:srgbClr val="44444A"/>
                </a:solidFill>
                <a:latin typeface="+mj-lt"/>
                <a:ea typeface="Calibri" pitchFamily="34" charset="-122"/>
                <a:cs typeface="Calibri" pitchFamily="34" charset="-120"/>
              </a:rPr>
              <a:t>Berufs- und Freiwillige</a:t>
            </a:r>
            <a:endParaRPr lang="en-US" sz="1400">
              <a:latin typeface="+mj-lt"/>
            </a:endParaRPr>
          </a:p>
        </p:txBody>
      </p:sp>
      <p:sp>
        <p:nvSpPr>
          <p:cNvPr id="46" name="Shape 18">
            <a:extLst>
              <a:ext uri="{FF2B5EF4-FFF2-40B4-BE49-F238E27FC236}">
                <a16:creationId xmlns:a16="http://schemas.microsoft.com/office/drawing/2014/main" id="{928E3DA7-A513-DBE6-A310-326F88595482}"/>
              </a:ext>
            </a:extLst>
          </p:cNvPr>
          <p:cNvSpPr/>
          <p:nvPr/>
        </p:nvSpPr>
        <p:spPr>
          <a:xfrm>
            <a:off x="548640" y="3913632"/>
            <a:ext cx="2594610" cy="1980000"/>
          </a:xfrm>
          <a:prstGeom prst="roundRect">
            <a:avLst>
              <a:gd name="adj" fmla="val 3333"/>
            </a:avLst>
          </a:prstGeom>
          <a:solidFill>
            <a:srgbClr val="F2F2F2"/>
          </a:solidFill>
          <a:ln w="19050">
            <a:solidFill>
              <a:schemeClr val="accent3">
                <a:lumMod val="60000"/>
                <a:lumOff val="40000"/>
              </a:schemeClr>
            </a:solidFill>
          </a:ln>
        </p:spPr>
        <p:txBody>
          <a:bodyPr/>
          <a:lstStyle/>
          <a:p>
            <a:endParaRPr lang="de-DE" sz="1400">
              <a:latin typeface="+mj-lt"/>
            </a:endParaRPr>
          </a:p>
        </p:txBody>
      </p:sp>
      <p:sp>
        <p:nvSpPr>
          <p:cNvPr id="48" name="Shape 19">
            <a:extLst>
              <a:ext uri="{FF2B5EF4-FFF2-40B4-BE49-F238E27FC236}">
                <a16:creationId xmlns:a16="http://schemas.microsoft.com/office/drawing/2014/main" id="{AC071E57-7EF0-4D92-CED3-0EA1D220C07B}"/>
              </a:ext>
            </a:extLst>
          </p:cNvPr>
          <p:cNvSpPr/>
          <p:nvPr/>
        </p:nvSpPr>
        <p:spPr>
          <a:xfrm>
            <a:off x="1562481" y="4114800"/>
            <a:ext cx="566928" cy="566928"/>
          </a:xfrm>
          <a:prstGeom prst="ellipse">
            <a:avLst/>
          </a:prstGeom>
          <a:solidFill>
            <a:srgbClr val="FFFFFF"/>
          </a:solidFill>
          <a:ln/>
        </p:spPr>
        <p:txBody>
          <a:bodyPr/>
          <a:lstStyle/>
          <a:p>
            <a:endParaRPr lang="de-DE" sz="1400">
              <a:latin typeface="+mj-lt"/>
            </a:endParaRPr>
          </a:p>
        </p:txBody>
      </p:sp>
      <p:pic>
        <p:nvPicPr>
          <p:cNvPr id="50" name="Image 4" descr="/home/claude/pptx_project/kritis_navy.png">
            <a:extLst>
              <a:ext uri="{FF2B5EF4-FFF2-40B4-BE49-F238E27FC236}">
                <a16:creationId xmlns:a16="http://schemas.microsoft.com/office/drawing/2014/main" id="{F369AF1F-1C56-C5DA-A4C4-0ECB4774B7CE}"/>
              </a:ext>
            </a:extLst>
          </p:cNvPr>
          <p:cNvPicPr>
            <a:picLocks noChangeAspect="1"/>
          </p:cNvPicPr>
          <p:nvPr/>
        </p:nvPicPr>
        <p:blipFill>
          <a:blip r:embed="rId6"/>
          <a:stretch>
            <a:fillRect/>
          </a:stretch>
        </p:blipFill>
        <p:spPr>
          <a:xfrm>
            <a:off x="1690497" y="4242816"/>
            <a:ext cx="310896" cy="310896"/>
          </a:xfrm>
          <a:prstGeom prst="rect">
            <a:avLst/>
          </a:prstGeom>
        </p:spPr>
      </p:pic>
      <p:sp>
        <p:nvSpPr>
          <p:cNvPr id="52" name="Text 20">
            <a:extLst>
              <a:ext uri="{FF2B5EF4-FFF2-40B4-BE49-F238E27FC236}">
                <a16:creationId xmlns:a16="http://schemas.microsoft.com/office/drawing/2014/main" id="{56998BCF-AA78-4105-D243-0C8FDAFE809E}"/>
              </a:ext>
            </a:extLst>
          </p:cNvPr>
          <p:cNvSpPr/>
          <p:nvPr/>
        </p:nvSpPr>
        <p:spPr>
          <a:xfrm>
            <a:off x="621792" y="4773168"/>
            <a:ext cx="2448306" cy="502920"/>
          </a:xfrm>
          <a:prstGeom prst="rect">
            <a:avLst/>
          </a:prstGeom>
          <a:noFill/>
          <a:ln/>
        </p:spPr>
        <p:txBody>
          <a:bodyPr wrap="square" lIns="0" tIns="0" rIns="0" bIns="0" rtlCol="0" anchor="t"/>
          <a:lstStyle/>
          <a:p>
            <a:pPr marL="0" indent="0" algn="ctr">
              <a:buNone/>
            </a:pPr>
            <a:r>
              <a:rPr lang="en-US" sz="1400" b="1">
                <a:solidFill>
                  <a:srgbClr val="1E2761"/>
                </a:solidFill>
                <a:latin typeface="+mj-lt"/>
                <a:ea typeface="Calibri" pitchFamily="34" charset="-122"/>
                <a:cs typeface="Calibri" pitchFamily="34" charset="-120"/>
              </a:rPr>
              <a:t>KRITIS-Betreiber</a:t>
            </a:r>
            <a:endParaRPr lang="en-US" sz="1400">
              <a:latin typeface="+mj-lt"/>
            </a:endParaRPr>
          </a:p>
        </p:txBody>
      </p:sp>
      <p:sp>
        <p:nvSpPr>
          <p:cNvPr id="54" name="Shape 22">
            <a:extLst>
              <a:ext uri="{FF2B5EF4-FFF2-40B4-BE49-F238E27FC236}">
                <a16:creationId xmlns:a16="http://schemas.microsoft.com/office/drawing/2014/main" id="{FFF7F4DB-ABFC-2D50-7683-A9FC42FC63F8}"/>
              </a:ext>
            </a:extLst>
          </p:cNvPr>
          <p:cNvSpPr/>
          <p:nvPr/>
        </p:nvSpPr>
        <p:spPr>
          <a:xfrm>
            <a:off x="3371850" y="3913632"/>
            <a:ext cx="2594610" cy="1980000"/>
          </a:xfrm>
          <a:prstGeom prst="roundRect">
            <a:avLst>
              <a:gd name="adj" fmla="val 3333"/>
            </a:avLst>
          </a:prstGeom>
          <a:solidFill>
            <a:srgbClr val="F2F2F2"/>
          </a:solidFill>
          <a:ln w="19050">
            <a:solidFill>
              <a:schemeClr val="accent3">
                <a:lumMod val="60000"/>
                <a:lumOff val="40000"/>
              </a:schemeClr>
            </a:solidFill>
          </a:ln>
        </p:spPr>
        <p:txBody>
          <a:bodyPr/>
          <a:lstStyle/>
          <a:p>
            <a:endParaRPr lang="de-DE" sz="1400">
              <a:latin typeface="+mj-lt"/>
            </a:endParaRPr>
          </a:p>
        </p:txBody>
      </p:sp>
      <p:sp>
        <p:nvSpPr>
          <p:cNvPr id="56" name="Shape 23">
            <a:extLst>
              <a:ext uri="{FF2B5EF4-FFF2-40B4-BE49-F238E27FC236}">
                <a16:creationId xmlns:a16="http://schemas.microsoft.com/office/drawing/2014/main" id="{4FB46067-7F4B-2CA5-E558-8D2344C93B21}"/>
              </a:ext>
            </a:extLst>
          </p:cNvPr>
          <p:cNvSpPr/>
          <p:nvPr/>
        </p:nvSpPr>
        <p:spPr>
          <a:xfrm>
            <a:off x="4385691" y="4114800"/>
            <a:ext cx="566928" cy="566928"/>
          </a:xfrm>
          <a:prstGeom prst="ellipse">
            <a:avLst/>
          </a:prstGeom>
          <a:solidFill>
            <a:srgbClr val="FFFFFF"/>
          </a:solidFill>
          <a:ln/>
        </p:spPr>
        <p:txBody>
          <a:bodyPr/>
          <a:lstStyle/>
          <a:p>
            <a:endParaRPr lang="de-DE" sz="1400">
              <a:latin typeface="+mj-lt"/>
            </a:endParaRPr>
          </a:p>
        </p:txBody>
      </p:sp>
      <p:pic>
        <p:nvPicPr>
          <p:cNvPr id="58" name="Image 5" descr="/home/claude/pptx_project/polizei_navy.png">
            <a:extLst>
              <a:ext uri="{FF2B5EF4-FFF2-40B4-BE49-F238E27FC236}">
                <a16:creationId xmlns:a16="http://schemas.microsoft.com/office/drawing/2014/main" id="{07575653-9527-6F0F-08DA-84F2A3B5D711}"/>
              </a:ext>
            </a:extLst>
          </p:cNvPr>
          <p:cNvPicPr>
            <a:picLocks noChangeAspect="1"/>
          </p:cNvPicPr>
          <p:nvPr/>
        </p:nvPicPr>
        <p:blipFill>
          <a:blip r:embed="rId7"/>
          <a:stretch>
            <a:fillRect/>
          </a:stretch>
        </p:blipFill>
        <p:spPr>
          <a:xfrm>
            <a:off x="4513707" y="4242816"/>
            <a:ext cx="310896" cy="310896"/>
          </a:xfrm>
          <a:prstGeom prst="rect">
            <a:avLst/>
          </a:prstGeom>
        </p:spPr>
      </p:pic>
      <p:sp>
        <p:nvSpPr>
          <p:cNvPr id="60" name="Text 24">
            <a:extLst>
              <a:ext uri="{FF2B5EF4-FFF2-40B4-BE49-F238E27FC236}">
                <a16:creationId xmlns:a16="http://schemas.microsoft.com/office/drawing/2014/main" id="{818A9A46-02AD-45D5-F8AA-F85C4A52B9CC}"/>
              </a:ext>
            </a:extLst>
          </p:cNvPr>
          <p:cNvSpPr/>
          <p:nvPr/>
        </p:nvSpPr>
        <p:spPr>
          <a:xfrm>
            <a:off x="3445002" y="4773168"/>
            <a:ext cx="2448306" cy="502920"/>
          </a:xfrm>
          <a:prstGeom prst="rect">
            <a:avLst/>
          </a:prstGeom>
          <a:noFill/>
          <a:ln/>
        </p:spPr>
        <p:txBody>
          <a:bodyPr wrap="square" lIns="0" tIns="0" rIns="0" bIns="0" rtlCol="0" anchor="t"/>
          <a:lstStyle/>
          <a:p>
            <a:pPr marL="0" indent="0" algn="ctr">
              <a:buNone/>
            </a:pPr>
            <a:r>
              <a:rPr lang="en-US" sz="1400" b="1">
                <a:solidFill>
                  <a:srgbClr val="1E2761"/>
                </a:solidFill>
                <a:latin typeface="+mj-lt"/>
                <a:ea typeface="Calibri" pitchFamily="34" charset="-122"/>
                <a:cs typeface="Calibri" pitchFamily="34" charset="-120"/>
              </a:rPr>
              <a:t>Polizei / Bundespolizei</a:t>
            </a:r>
            <a:endParaRPr lang="en-US" sz="1400">
              <a:latin typeface="+mj-lt"/>
            </a:endParaRPr>
          </a:p>
        </p:txBody>
      </p:sp>
      <p:sp>
        <p:nvSpPr>
          <p:cNvPr id="62" name="Shape 26">
            <a:extLst>
              <a:ext uri="{FF2B5EF4-FFF2-40B4-BE49-F238E27FC236}">
                <a16:creationId xmlns:a16="http://schemas.microsoft.com/office/drawing/2014/main" id="{606FBDA2-2B29-45F7-E8F8-5FBE57C64E09}"/>
              </a:ext>
            </a:extLst>
          </p:cNvPr>
          <p:cNvSpPr/>
          <p:nvPr/>
        </p:nvSpPr>
        <p:spPr>
          <a:xfrm>
            <a:off x="6195060" y="3913632"/>
            <a:ext cx="2594610" cy="1980000"/>
          </a:xfrm>
          <a:prstGeom prst="roundRect">
            <a:avLst>
              <a:gd name="adj" fmla="val 3333"/>
            </a:avLst>
          </a:prstGeom>
          <a:solidFill>
            <a:srgbClr val="F2F2F2"/>
          </a:solidFill>
          <a:ln w="19050">
            <a:solidFill>
              <a:schemeClr val="accent3">
                <a:lumMod val="60000"/>
                <a:lumOff val="40000"/>
              </a:schemeClr>
            </a:solidFill>
          </a:ln>
        </p:spPr>
        <p:txBody>
          <a:bodyPr/>
          <a:lstStyle/>
          <a:p>
            <a:endParaRPr lang="de-DE" sz="1400">
              <a:latin typeface="+mj-lt"/>
            </a:endParaRPr>
          </a:p>
        </p:txBody>
      </p:sp>
      <p:sp>
        <p:nvSpPr>
          <p:cNvPr id="64" name="Shape 27">
            <a:extLst>
              <a:ext uri="{FF2B5EF4-FFF2-40B4-BE49-F238E27FC236}">
                <a16:creationId xmlns:a16="http://schemas.microsoft.com/office/drawing/2014/main" id="{B446A89F-440D-CC63-2C75-38BBA6710B60}"/>
              </a:ext>
            </a:extLst>
          </p:cNvPr>
          <p:cNvSpPr/>
          <p:nvPr/>
        </p:nvSpPr>
        <p:spPr>
          <a:xfrm>
            <a:off x="7208901" y="4114800"/>
            <a:ext cx="566928" cy="566928"/>
          </a:xfrm>
          <a:prstGeom prst="ellipse">
            <a:avLst/>
          </a:prstGeom>
          <a:solidFill>
            <a:srgbClr val="FFFFFF"/>
          </a:solidFill>
          <a:ln/>
        </p:spPr>
        <p:txBody>
          <a:bodyPr/>
          <a:lstStyle/>
          <a:p>
            <a:endParaRPr lang="de-DE" sz="1400">
              <a:latin typeface="+mj-lt"/>
            </a:endParaRPr>
          </a:p>
        </p:txBody>
      </p:sp>
      <p:pic>
        <p:nvPicPr>
          <p:cNvPr id="66" name="Image 6" descr="/home/claude/pptx_project/rettung_navy.png">
            <a:extLst>
              <a:ext uri="{FF2B5EF4-FFF2-40B4-BE49-F238E27FC236}">
                <a16:creationId xmlns:a16="http://schemas.microsoft.com/office/drawing/2014/main" id="{976CEEB1-EFF2-DA2F-D8CF-C088F020416A}"/>
              </a:ext>
            </a:extLst>
          </p:cNvPr>
          <p:cNvPicPr>
            <a:picLocks noChangeAspect="1"/>
          </p:cNvPicPr>
          <p:nvPr/>
        </p:nvPicPr>
        <p:blipFill>
          <a:blip r:embed="rId8"/>
          <a:stretch>
            <a:fillRect/>
          </a:stretch>
        </p:blipFill>
        <p:spPr>
          <a:xfrm>
            <a:off x="7336917" y="4242816"/>
            <a:ext cx="310896" cy="310896"/>
          </a:xfrm>
          <a:prstGeom prst="rect">
            <a:avLst/>
          </a:prstGeom>
        </p:spPr>
      </p:pic>
      <p:sp>
        <p:nvSpPr>
          <p:cNvPr id="68" name="Text 28">
            <a:extLst>
              <a:ext uri="{FF2B5EF4-FFF2-40B4-BE49-F238E27FC236}">
                <a16:creationId xmlns:a16="http://schemas.microsoft.com/office/drawing/2014/main" id="{2D0998F3-89F2-E332-9624-3D9940D36B43}"/>
              </a:ext>
            </a:extLst>
          </p:cNvPr>
          <p:cNvSpPr/>
          <p:nvPr/>
        </p:nvSpPr>
        <p:spPr>
          <a:xfrm>
            <a:off x="6268212" y="4773168"/>
            <a:ext cx="2448306" cy="502920"/>
          </a:xfrm>
          <a:prstGeom prst="rect">
            <a:avLst/>
          </a:prstGeom>
          <a:noFill/>
          <a:ln/>
        </p:spPr>
        <p:txBody>
          <a:bodyPr wrap="square" lIns="0" tIns="0" rIns="0" bIns="0" rtlCol="0" anchor="t"/>
          <a:lstStyle/>
          <a:p>
            <a:pPr marL="0" indent="0" algn="ctr">
              <a:buNone/>
            </a:pPr>
            <a:r>
              <a:rPr lang="en-US" sz="1400" b="1">
                <a:solidFill>
                  <a:srgbClr val="1E2761"/>
                </a:solidFill>
                <a:latin typeface="+mj-lt"/>
                <a:ea typeface="Calibri" pitchFamily="34" charset="-122"/>
                <a:cs typeface="Calibri" pitchFamily="34" charset="-120"/>
              </a:rPr>
              <a:t>Rettungsdienste</a:t>
            </a:r>
            <a:endParaRPr lang="en-US" sz="1400">
              <a:latin typeface="+mj-lt"/>
            </a:endParaRPr>
          </a:p>
        </p:txBody>
      </p:sp>
      <p:sp>
        <p:nvSpPr>
          <p:cNvPr id="70" name="Shape 30">
            <a:extLst>
              <a:ext uri="{FF2B5EF4-FFF2-40B4-BE49-F238E27FC236}">
                <a16:creationId xmlns:a16="http://schemas.microsoft.com/office/drawing/2014/main" id="{0C80EF67-F5A4-E000-9A3D-E80934A4D210}"/>
              </a:ext>
            </a:extLst>
          </p:cNvPr>
          <p:cNvSpPr/>
          <p:nvPr/>
        </p:nvSpPr>
        <p:spPr>
          <a:xfrm>
            <a:off x="9018270" y="3913632"/>
            <a:ext cx="2594610" cy="1980000"/>
          </a:xfrm>
          <a:prstGeom prst="roundRect">
            <a:avLst>
              <a:gd name="adj" fmla="val 3333"/>
            </a:avLst>
          </a:prstGeom>
          <a:solidFill>
            <a:srgbClr val="F2F2F2"/>
          </a:solidFill>
          <a:ln w="19050">
            <a:solidFill>
              <a:schemeClr val="accent3">
                <a:lumMod val="60000"/>
                <a:lumOff val="40000"/>
              </a:schemeClr>
            </a:solidFill>
          </a:ln>
        </p:spPr>
        <p:txBody>
          <a:bodyPr/>
          <a:lstStyle/>
          <a:p>
            <a:endParaRPr lang="de-DE" sz="1400">
              <a:latin typeface="+mj-lt"/>
            </a:endParaRPr>
          </a:p>
        </p:txBody>
      </p:sp>
      <p:sp>
        <p:nvSpPr>
          <p:cNvPr id="72" name="Shape 31">
            <a:extLst>
              <a:ext uri="{FF2B5EF4-FFF2-40B4-BE49-F238E27FC236}">
                <a16:creationId xmlns:a16="http://schemas.microsoft.com/office/drawing/2014/main" id="{ED63362B-768C-5334-CD00-D727A3B74094}"/>
              </a:ext>
            </a:extLst>
          </p:cNvPr>
          <p:cNvSpPr/>
          <p:nvPr/>
        </p:nvSpPr>
        <p:spPr>
          <a:xfrm>
            <a:off x="10032111" y="4114800"/>
            <a:ext cx="566928" cy="566928"/>
          </a:xfrm>
          <a:prstGeom prst="ellipse">
            <a:avLst/>
          </a:prstGeom>
          <a:solidFill>
            <a:srgbClr val="FFFFFF"/>
          </a:solidFill>
          <a:ln/>
        </p:spPr>
        <p:txBody>
          <a:bodyPr/>
          <a:lstStyle/>
          <a:p>
            <a:endParaRPr lang="de-DE" sz="1400">
              <a:latin typeface="+mj-lt"/>
            </a:endParaRPr>
          </a:p>
        </p:txBody>
      </p:sp>
      <p:pic>
        <p:nvPicPr>
          <p:cNvPr id="74" name="Image 7" descr="/home/claude/pptx_project/bbk_navy.png">
            <a:extLst>
              <a:ext uri="{FF2B5EF4-FFF2-40B4-BE49-F238E27FC236}">
                <a16:creationId xmlns:a16="http://schemas.microsoft.com/office/drawing/2014/main" id="{DC8532B5-697D-54E2-6DDF-EEEA478B495C}"/>
              </a:ext>
            </a:extLst>
          </p:cNvPr>
          <p:cNvPicPr>
            <a:picLocks noChangeAspect="1"/>
          </p:cNvPicPr>
          <p:nvPr/>
        </p:nvPicPr>
        <p:blipFill>
          <a:blip r:embed="rId9"/>
          <a:stretch>
            <a:fillRect/>
          </a:stretch>
        </p:blipFill>
        <p:spPr>
          <a:xfrm>
            <a:off x="10160127" y="4242816"/>
            <a:ext cx="310896" cy="310896"/>
          </a:xfrm>
          <a:prstGeom prst="rect">
            <a:avLst/>
          </a:prstGeom>
        </p:spPr>
      </p:pic>
      <p:sp>
        <p:nvSpPr>
          <p:cNvPr id="76" name="Text 32">
            <a:extLst>
              <a:ext uri="{FF2B5EF4-FFF2-40B4-BE49-F238E27FC236}">
                <a16:creationId xmlns:a16="http://schemas.microsoft.com/office/drawing/2014/main" id="{FCEB843C-BD2F-E52B-76F3-A59382458410}"/>
              </a:ext>
            </a:extLst>
          </p:cNvPr>
          <p:cNvSpPr/>
          <p:nvPr/>
        </p:nvSpPr>
        <p:spPr>
          <a:xfrm>
            <a:off x="9091422" y="4773168"/>
            <a:ext cx="2448306" cy="502920"/>
          </a:xfrm>
          <a:prstGeom prst="rect">
            <a:avLst/>
          </a:prstGeom>
          <a:noFill/>
          <a:ln/>
        </p:spPr>
        <p:txBody>
          <a:bodyPr wrap="square" lIns="0" tIns="0" rIns="0" bIns="0" rtlCol="0" anchor="t"/>
          <a:lstStyle/>
          <a:p>
            <a:pPr marL="0" indent="0" algn="ctr">
              <a:buNone/>
            </a:pPr>
            <a:r>
              <a:rPr lang="en-US" sz="1400" b="1">
                <a:solidFill>
                  <a:srgbClr val="1E2761"/>
                </a:solidFill>
                <a:latin typeface="+mj-lt"/>
                <a:ea typeface="Calibri" pitchFamily="34" charset="-122"/>
                <a:cs typeface="Calibri" pitchFamily="34" charset="-120"/>
              </a:rPr>
              <a:t>BBK</a:t>
            </a:r>
            <a:endParaRPr lang="en-US" sz="1400">
              <a:latin typeface="+mj-lt"/>
            </a:endParaRPr>
          </a:p>
        </p:txBody>
      </p:sp>
    </p:spTree>
    <p:extLst>
      <p:ext uri="{BB962C8B-B14F-4D97-AF65-F5344CB8AC3E}">
        <p14:creationId xmlns:p14="http://schemas.microsoft.com/office/powerpoint/2010/main" val="2195058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D7CA8-9275-5BCD-1D60-81E91193300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1F4B072-EEC2-9E33-32C9-A2A627D2F66C}"/>
              </a:ext>
            </a:extLst>
          </p:cNvPr>
          <p:cNvSpPr>
            <a:spLocks noGrp="1"/>
          </p:cNvSpPr>
          <p:nvPr>
            <p:ph type="title"/>
          </p:nvPr>
        </p:nvSpPr>
        <p:spPr>
          <a:xfrm>
            <a:off x="695325" y="515372"/>
            <a:ext cx="10801350" cy="553998"/>
          </a:xfrm>
        </p:spPr>
        <p:txBody>
          <a:bodyPr/>
          <a:lstStyle/>
          <a:p>
            <a:r>
              <a:rPr lang="de-DE" sz="3600" b="1"/>
              <a:t>Die Chance ist da</a:t>
            </a:r>
            <a:endParaRPr lang="de-DE"/>
          </a:p>
        </p:txBody>
      </p:sp>
      <p:sp>
        <p:nvSpPr>
          <p:cNvPr id="4" name="Textplatzhalter 3">
            <a:extLst>
              <a:ext uri="{FF2B5EF4-FFF2-40B4-BE49-F238E27FC236}">
                <a16:creationId xmlns:a16="http://schemas.microsoft.com/office/drawing/2014/main" id="{0A8A0B0B-6F1B-3D5A-75B8-FD8FB2B915BC}"/>
              </a:ext>
            </a:extLst>
          </p:cNvPr>
          <p:cNvSpPr>
            <a:spLocks noGrp="1"/>
          </p:cNvSpPr>
          <p:nvPr>
            <p:ph type="body" sz="quarter" idx="12"/>
          </p:nvPr>
        </p:nvSpPr>
        <p:spPr>
          <a:xfrm>
            <a:off x="720090" y="1141208"/>
            <a:ext cx="10801350" cy="815608"/>
          </a:xfrm>
        </p:spPr>
        <p:txBody>
          <a:bodyPr/>
          <a:lstStyle/>
          <a:p>
            <a:r>
              <a:rPr lang="de-DE" b="1"/>
              <a:t>Der Mittelstand sieht sie nur nicht</a:t>
            </a:r>
            <a:endParaRPr lang="de-DE"/>
          </a:p>
          <a:p>
            <a:endParaRPr lang="de-DE"/>
          </a:p>
        </p:txBody>
      </p:sp>
      <p:sp>
        <p:nvSpPr>
          <p:cNvPr id="3" name="Rounded Rectangle">
            <a:extLst>
              <a:ext uri="{FF2B5EF4-FFF2-40B4-BE49-F238E27FC236}">
                <a16:creationId xmlns:a16="http://schemas.microsoft.com/office/drawing/2014/main" id="{0BE508CD-89B3-4851-01D5-A5C50B935E26}"/>
              </a:ext>
            </a:extLst>
          </p:cNvPr>
          <p:cNvSpPr/>
          <p:nvPr/>
        </p:nvSpPr>
        <p:spPr>
          <a:xfrm>
            <a:off x="695324" y="2327289"/>
            <a:ext cx="5221961" cy="3223121"/>
          </a:xfrm>
          <a:prstGeom prst="roundRect">
            <a:avLst>
              <a:gd name="adj" fmla="val 7505"/>
            </a:avLst>
          </a:prstGeom>
          <a:solidFill>
            <a:schemeClr val="accent2">
              <a:lumMod val="20000"/>
              <a:lumOff val="80000"/>
              <a:alpha val="29864"/>
            </a:schemeClr>
          </a:solidFill>
          <a:ln w="12700">
            <a:solidFill>
              <a:schemeClr val="accent2"/>
            </a:solidFill>
            <a:miter lim="400000"/>
          </a:ln>
        </p:spPr>
        <p:txBody>
          <a:bodyPr lIns="0" tIns="0" rIns="0" bIns="0" anchor="ctr"/>
          <a:lstStyle/>
          <a:p>
            <a:pPr marL="0" marR="0" lvl="0" indent="0" algn="ctr" defTabSz="412709" rtl="0" eaLnBrk="1" fontAlgn="auto" latinLnBrk="0" hangingPunct="0">
              <a:lnSpc>
                <a:spcPct val="100000"/>
              </a:lnSpc>
              <a:spcBef>
                <a:spcPts val="0"/>
              </a:spcBef>
              <a:spcAft>
                <a:spcPts val="0"/>
              </a:spcAft>
              <a:buClrTx/>
              <a:buSzTx/>
              <a:buFontTx/>
              <a:buNone/>
              <a:tabLst/>
              <a:defRPr sz="3200">
                <a:solidFill>
                  <a:srgbClr val="FFFFFF"/>
                </a:solidFill>
                <a:latin typeface="Poppins Bold"/>
                <a:ea typeface="Poppins Bold"/>
                <a:cs typeface="Poppins Bold"/>
                <a:sym typeface="Poppins Bold"/>
              </a:defRPr>
            </a:pPr>
            <a:endParaRPr kumimoji="0" sz="1600" b="0" i="0" u="none" strike="noStrike" kern="0" cap="none" spc="0" normalizeH="0" baseline="0" noProof="0">
              <a:ln>
                <a:noFill/>
              </a:ln>
              <a:solidFill>
                <a:srgbClr val="FFFFFF"/>
              </a:solidFill>
              <a:effectLst/>
              <a:uLnTx/>
              <a:uFillTx/>
              <a:latin typeface="Poppins Bold"/>
              <a:cs typeface="Poppins Bold"/>
              <a:sym typeface="Poppins Bold"/>
            </a:endParaRPr>
          </a:p>
        </p:txBody>
      </p:sp>
      <p:sp>
        <p:nvSpPr>
          <p:cNvPr id="5" name="Rounded Rectangle">
            <a:extLst>
              <a:ext uri="{FF2B5EF4-FFF2-40B4-BE49-F238E27FC236}">
                <a16:creationId xmlns:a16="http://schemas.microsoft.com/office/drawing/2014/main" id="{09289984-85DF-2B10-190C-D55341B60206}"/>
              </a:ext>
            </a:extLst>
          </p:cNvPr>
          <p:cNvSpPr/>
          <p:nvPr/>
        </p:nvSpPr>
        <p:spPr>
          <a:xfrm>
            <a:off x="6096000" y="2327289"/>
            <a:ext cx="5221961" cy="3223120"/>
          </a:xfrm>
          <a:prstGeom prst="roundRect">
            <a:avLst>
              <a:gd name="adj" fmla="val 7505"/>
            </a:avLst>
          </a:prstGeom>
          <a:solidFill>
            <a:schemeClr val="accent3">
              <a:lumMod val="20000"/>
              <a:lumOff val="80000"/>
              <a:alpha val="40127"/>
            </a:schemeClr>
          </a:solidFill>
          <a:ln w="12700">
            <a:solidFill>
              <a:schemeClr val="accent3"/>
            </a:solidFill>
            <a:miter lim="400000"/>
          </a:ln>
        </p:spPr>
        <p:txBody>
          <a:bodyPr lIns="0" tIns="0" rIns="0" bIns="0" anchor="ctr"/>
          <a:lstStyle/>
          <a:p>
            <a:pPr marL="0" marR="0" lvl="0" indent="0" algn="ctr" defTabSz="412709" rtl="0" eaLnBrk="1" fontAlgn="auto" latinLnBrk="0" hangingPunct="0">
              <a:lnSpc>
                <a:spcPct val="100000"/>
              </a:lnSpc>
              <a:spcBef>
                <a:spcPts val="0"/>
              </a:spcBef>
              <a:spcAft>
                <a:spcPts val="0"/>
              </a:spcAft>
              <a:buClrTx/>
              <a:buSzTx/>
              <a:buFontTx/>
              <a:buNone/>
              <a:tabLst/>
              <a:defRPr sz="3200">
                <a:solidFill>
                  <a:srgbClr val="FFFFFF"/>
                </a:solidFill>
                <a:latin typeface="Poppins Bold"/>
                <a:ea typeface="Poppins Bold"/>
                <a:cs typeface="Poppins Bold"/>
                <a:sym typeface="Poppins Bold"/>
              </a:defRPr>
            </a:pPr>
            <a:endParaRPr kumimoji="0" sz="1600" b="0" i="0" u="none" strike="noStrike" kern="0" cap="none" spc="0" normalizeH="0" baseline="0" noProof="0">
              <a:ln>
                <a:noFill/>
              </a:ln>
              <a:solidFill>
                <a:srgbClr val="FFFFFF"/>
              </a:solidFill>
              <a:effectLst/>
              <a:uLnTx/>
              <a:uFillTx/>
              <a:latin typeface="Poppins Bold"/>
              <a:cs typeface="Poppins Bold"/>
              <a:sym typeface="Poppins Bold"/>
            </a:endParaRPr>
          </a:p>
        </p:txBody>
      </p:sp>
      <p:sp>
        <p:nvSpPr>
          <p:cNvPr id="7" name="Textplatzhalter 4">
            <a:extLst>
              <a:ext uri="{FF2B5EF4-FFF2-40B4-BE49-F238E27FC236}">
                <a16:creationId xmlns:a16="http://schemas.microsoft.com/office/drawing/2014/main" id="{F82F2F97-7762-2CC0-DC85-3F780CD257BB}"/>
              </a:ext>
            </a:extLst>
          </p:cNvPr>
          <p:cNvSpPr txBox="1">
            <a:spLocks/>
          </p:cNvSpPr>
          <p:nvPr/>
        </p:nvSpPr>
        <p:spPr>
          <a:xfrm>
            <a:off x="896079" y="3077926"/>
            <a:ext cx="4626898" cy="2208450"/>
          </a:xfrm>
          <a:prstGeom prst="rect">
            <a:avLst/>
          </a:prstGeom>
          <a:noFill/>
        </p:spPr>
        <p:txBody>
          <a:bodyPr vert="horz" lIns="0" tIns="0" rIns="0" bIns="0" rtlCol="0" anchor="t">
            <a:noAutofit/>
          </a:bodyPr>
          <a:lstStyle>
            <a:lvl1pPr marL="252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2"/>
                    </a:ext>
                  </a:extLst>
                </a:blip>
              </a:buBlip>
              <a:defRPr sz="17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5pPr>
            <a:lvl6pPr marL="1512000" indent="-252000" algn="l" defTabSz="914400" rtl="0" eaLnBrk="1" latinLnBrk="0" hangingPunct="1">
              <a:lnSpc>
                <a:spcPct val="100000"/>
              </a:lnSpc>
              <a:spcBef>
                <a:spcPts val="600"/>
              </a:spcBef>
              <a:spcAft>
                <a:spcPts val="0"/>
              </a:spcAft>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6pPr>
            <a:lvl7pPr marL="1764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7pPr>
            <a:lvl8pPr marL="2016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8pPr>
            <a:lvl9pPr marL="2268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9pPr>
          </a:lstStyle>
          <a:p>
            <a:r>
              <a:rPr lang="de-DE"/>
              <a:t> Hunderte Ausschreibungen täglich auf fragmentierten Portalen</a:t>
            </a:r>
          </a:p>
          <a:p>
            <a:r>
              <a:rPr lang="de-DE"/>
              <a:t>Laufende Eigenrecherche nötig, keine automatischen Benachrichtigungen</a:t>
            </a:r>
          </a:p>
          <a:p>
            <a:r>
              <a:rPr lang="de-DE"/>
              <a:t>Kein Mittelständler hat dafür dauerhaft Kapazität</a:t>
            </a:r>
          </a:p>
        </p:txBody>
      </p:sp>
      <p:sp>
        <p:nvSpPr>
          <p:cNvPr id="9" name="In a free hour, when our power of choice is untrammelled and when nothing prevents our being able to do what we like best, every pleasure is to be welcomed and every pain avoided.…">
            <a:extLst>
              <a:ext uri="{FF2B5EF4-FFF2-40B4-BE49-F238E27FC236}">
                <a16:creationId xmlns:a16="http://schemas.microsoft.com/office/drawing/2014/main" id="{B456AED0-1CD0-D500-0BE6-DF7776194B48}"/>
              </a:ext>
            </a:extLst>
          </p:cNvPr>
          <p:cNvSpPr txBox="1"/>
          <p:nvPr/>
        </p:nvSpPr>
        <p:spPr>
          <a:xfrm>
            <a:off x="6512044" y="2611110"/>
            <a:ext cx="5021207" cy="31290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700" b="1" i="0" u="none" strike="noStrike" kern="1200" cap="none" spc="0" normalizeH="0" baseline="0" noProof="0">
                <a:ln>
                  <a:noFill/>
                </a:ln>
                <a:solidFill>
                  <a:prstClr val="black"/>
                </a:solidFill>
                <a:effectLst/>
                <a:uLnTx/>
                <a:uFillTx/>
                <a:latin typeface="Calibri"/>
                <a:ea typeface="+mn-ea"/>
                <a:cs typeface="+mn-cs"/>
              </a:rPr>
              <a:t>Folge</a:t>
            </a:r>
          </a:p>
        </p:txBody>
      </p:sp>
      <p:sp>
        <p:nvSpPr>
          <p:cNvPr id="11" name="Textplatzhalter 4">
            <a:extLst>
              <a:ext uri="{FF2B5EF4-FFF2-40B4-BE49-F238E27FC236}">
                <a16:creationId xmlns:a16="http://schemas.microsoft.com/office/drawing/2014/main" id="{946E64F9-DF88-3EBD-3633-27274AD9831B}"/>
              </a:ext>
            </a:extLst>
          </p:cNvPr>
          <p:cNvSpPr txBox="1">
            <a:spLocks/>
          </p:cNvSpPr>
          <p:nvPr/>
        </p:nvSpPr>
        <p:spPr>
          <a:xfrm>
            <a:off x="6291039" y="3077926"/>
            <a:ext cx="4626898" cy="2208450"/>
          </a:xfrm>
          <a:prstGeom prst="rect">
            <a:avLst/>
          </a:prstGeom>
          <a:noFill/>
        </p:spPr>
        <p:txBody>
          <a:bodyPr vert="horz" lIns="0" tIns="0" rIns="0" bIns="0" rtlCol="0">
            <a:noAutofit/>
          </a:bodyPr>
          <a:lstStyle>
            <a:lvl1pPr marL="252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5pPr>
            <a:lvl6pPr marL="1512000" indent="-252000" algn="l" defTabSz="914400" rtl="0" eaLnBrk="1" latinLnBrk="0" hangingPunct="1">
              <a:lnSpc>
                <a:spcPct val="100000"/>
              </a:lnSpc>
              <a:spcBef>
                <a:spcPts val="600"/>
              </a:spcBef>
              <a:spcAft>
                <a:spcPts val="0"/>
              </a:spcAft>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6pPr>
            <a:lvl7pPr marL="1764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7pPr>
            <a:lvl8pPr marL="2016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8pPr>
            <a:lvl9pPr marL="2268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9pPr>
          </a:lstStyle>
          <a:p>
            <a:pPr lvl="0"/>
            <a:r>
              <a:rPr lang="de-DE"/>
              <a:t>Relevante Aufträge werden übersehen</a:t>
            </a:r>
          </a:p>
          <a:p>
            <a:pPr lvl="0"/>
            <a:r>
              <a:rPr lang="de-DE"/>
              <a:t>Der Markt wird von Großkonzernen mit eigenen Vergabe-Teams dominiert</a:t>
            </a:r>
          </a:p>
        </p:txBody>
      </p:sp>
      <p:sp>
        <p:nvSpPr>
          <p:cNvPr id="13" name="In a free hour, when our power of choice is untrammelled and when nothing prevents our being able to do what we like best, every pleasure is to be welcomed and every pain avoided.…">
            <a:extLst>
              <a:ext uri="{FF2B5EF4-FFF2-40B4-BE49-F238E27FC236}">
                <a16:creationId xmlns:a16="http://schemas.microsoft.com/office/drawing/2014/main" id="{2708A309-5C78-652F-5C13-90FD9DC3ED1A}"/>
              </a:ext>
            </a:extLst>
          </p:cNvPr>
          <p:cNvSpPr txBox="1"/>
          <p:nvPr/>
        </p:nvSpPr>
        <p:spPr>
          <a:xfrm>
            <a:off x="1071364" y="2611110"/>
            <a:ext cx="5021207" cy="31290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700" b="1" i="0" u="none" strike="noStrike" kern="1200" cap="none" spc="0" normalizeH="0" baseline="0" noProof="0">
                <a:ln>
                  <a:noFill/>
                </a:ln>
                <a:solidFill>
                  <a:prstClr val="black"/>
                </a:solidFill>
                <a:effectLst/>
                <a:uLnTx/>
                <a:uFillTx/>
                <a:latin typeface="Calibri"/>
                <a:ea typeface="+mn-ea"/>
                <a:cs typeface="+mn-cs"/>
              </a:rPr>
              <a:t>Das Problem</a:t>
            </a:r>
          </a:p>
        </p:txBody>
      </p:sp>
    </p:spTree>
    <p:extLst>
      <p:ext uri="{BB962C8B-B14F-4D97-AF65-F5344CB8AC3E}">
        <p14:creationId xmlns:p14="http://schemas.microsoft.com/office/powerpoint/2010/main" val="1693513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6CEB9-8F37-8793-5A9C-453230C16CE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250147B-91AB-C244-FA32-F07B47CEA778}"/>
              </a:ext>
            </a:extLst>
          </p:cNvPr>
          <p:cNvSpPr>
            <a:spLocks noGrp="1"/>
          </p:cNvSpPr>
          <p:nvPr>
            <p:ph type="title"/>
          </p:nvPr>
        </p:nvSpPr>
        <p:spPr>
          <a:xfrm>
            <a:off x="695325" y="2751891"/>
            <a:ext cx="10801350" cy="1354217"/>
          </a:xfrm>
        </p:spPr>
        <p:txBody>
          <a:bodyPr/>
          <a:lstStyle/>
          <a:p>
            <a:r>
              <a:rPr lang="de-DE" sz="4400" b="1"/>
              <a:t>Die Lösung:</a:t>
            </a:r>
            <a:br>
              <a:rPr lang="de-DE" sz="4400" b="1"/>
            </a:br>
            <a:r>
              <a:rPr lang="de-DE" sz="4400"/>
              <a:t>Kein Tool. Ein Kollege.</a:t>
            </a:r>
          </a:p>
        </p:txBody>
      </p:sp>
      <p:sp>
        <p:nvSpPr>
          <p:cNvPr id="4" name="Foliennummernplatzhalter 3">
            <a:extLst>
              <a:ext uri="{FF2B5EF4-FFF2-40B4-BE49-F238E27FC236}">
                <a16:creationId xmlns:a16="http://schemas.microsoft.com/office/drawing/2014/main" id="{FA1448F7-D3DE-441D-5BD5-E6E621824A86}"/>
              </a:ext>
            </a:extLst>
          </p:cNvPr>
          <p:cNvSpPr>
            <a:spLocks noGrp="1"/>
          </p:cNvSpPr>
          <p:nvPr>
            <p:ph type="sldNum" sz="quarter" idx="11"/>
          </p:nvPr>
        </p:nvSpPr>
        <p:spPr/>
        <p:txBody>
          <a:bodyPr/>
          <a:lstStyle/>
          <a:p>
            <a:fld id="{90DDF6F3-86BE-4901-A40D-4695D13B02D1}" type="slidenum">
              <a:rPr lang="de-DE" smtClean="0"/>
              <a:pPr/>
              <a:t>4</a:t>
            </a:fld>
            <a:endParaRPr lang="de-DE"/>
          </a:p>
        </p:txBody>
      </p:sp>
    </p:spTree>
    <p:extLst>
      <p:ext uri="{BB962C8B-B14F-4D97-AF65-F5344CB8AC3E}">
        <p14:creationId xmlns:p14="http://schemas.microsoft.com/office/powerpoint/2010/main" val="1950628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F1C3C529-3357-5182-F7B6-303F28FA1EFD}"/>
              </a:ext>
            </a:extLst>
          </p:cNvPr>
          <p:cNvSpPr>
            <a:spLocks noGrp="1"/>
          </p:cNvSpPr>
          <p:nvPr>
            <p:ph type="body" sz="quarter" idx="10"/>
          </p:nvPr>
        </p:nvSpPr>
        <p:spPr>
          <a:xfrm>
            <a:off x="5210064" y="3059668"/>
            <a:ext cx="6126162" cy="369332"/>
          </a:xfrm>
        </p:spPr>
        <p:txBody>
          <a:bodyPr/>
          <a:lstStyle/>
          <a:p>
            <a:r>
              <a:rPr lang="de-DE" dirty="0"/>
              <a:t>Ich scanne täglich die relevanten Vergabeportale, bewerte jede Ausschreibung anhand Ihres Unternehmensprofils und bereite sie auf — alles erledigt, bevor Sie sich selbst auf die </a:t>
            </a:r>
            <a:r>
              <a:rPr lang="de-DE"/>
              <a:t>Suche machen müssen</a:t>
            </a:r>
            <a:r>
              <a:rPr lang="de-DE" dirty="0"/>
              <a:t>.</a:t>
            </a:r>
            <a:br>
              <a:rPr lang="de-DE" dirty="0"/>
            </a:br>
            <a:br>
              <a:rPr lang="de-DE" dirty="0"/>
            </a:br>
            <a:endParaRPr lang="de-DE" dirty="0"/>
          </a:p>
        </p:txBody>
      </p:sp>
      <p:sp>
        <p:nvSpPr>
          <p:cNvPr id="3" name="Titel 2">
            <a:extLst>
              <a:ext uri="{FF2B5EF4-FFF2-40B4-BE49-F238E27FC236}">
                <a16:creationId xmlns:a16="http://schemas.microsoft.com/office/drawing/2014/main" id="{E402243A-3909-048D-735C-D632E1A843DB}"/>
              </a:ext>
            </a:extLst>
          </p:cNvPr>
          <p:cNvSpPr>
            <a:spLocks noGrp="1"/>
          </p:cNvSpPr>
          <p:nvPr>
            <p:ph type="title"/>
          </p:nvPr>
        </p:nvSpPr>
        <p:spPr>
          <a:xfrm>
            <a:off x="5210063" y="391886"/>
            <a:ext cx="6126163" cy="2659190"/>
          </a:xfrm>
        </p:spPr>
        <p:txBody>
          <a:bodyPr/>
          <a:lstStyle/>
          <a:p>
            <a:r>
              <a:rPr lang="de-DE" sz="7200" i="1" dirty="0"/>
              <a:t>Hallo.</a:t>
            </a:r>
            <a:br>
              <a:rPr lang="de-DE" sz="7200" i="1" dirty="0"/>
            </a:br>
            <a:r>
              <a:rPr lang="de-DE" sz="7200" i="1" dirty="0"/>
              <a:t>Ich bin Julius.</a:t>
            </a:r>
            <a:br>
              <a:rPr lang="de-DE" dirty="0"/>
            </a:br>
            <a:r>
              <a:rPr lang="de-DE" sz="2400" b="1" dirty="0"/>
              <a:t>Ausschreibungs-Partner</a:t>
            </a:r>
            <a:br>
              <a:rPr lang="de-DE" sz="2400" b="1" dirty="0"/>
            </a:br>
            <a:endParaRPr lang="de-DE" sz="2400" dirty="0"/>
          </a:p>
        </p:txBody>
      </p:sp>
      <p:pic>
        <p:nvPicPr>
          <p:cNvPr id="14" name="Grafik 13">
            <a:extLst>
              <a:ext uri="{FF2B5EF4-FFF2-40B4-BE49-F238E27FC236}">
                <a16:creationId xmlns:a16="http://schemas.microsoft.com/office/drawing/2014/main" id="{ED576BDC-3358-7898-09D0-61A68638944B}"/>
              </a:ext>
            </a:extLst>
          </p:cNvPr>
          <p:cNvPicPr>
            <a:picLocks noChangeAspect="1"/>
          </p:cNvPicPr>
          <p:nvPr/>
        </p:nvPicPr>
        <p:blipFill>
          <a:blip r:embed="rId2"/>
          <a:stretch>
            <a:fillRect/>
          </a:stretch>
        </p:blipFill>
        <p:spPr>
          <a:xfrm>
            <a:off x="0" y="0"/>
            <a:ext cx="3918857" cy="6858000"/>
          </a:xfrm>
          <a:prstGeom prst="rect">
            <a:avLst/>
          </a:prstGeom>
        </p:spPr>
      </p:pic>
    </p:spTree>
    <p:extLst>
      <p:ext uri="{BB962C8B-B14F-4D97-AF65-F5344CB8AC3E}">
        <p14:creationId xmlns:p14="http://schemas.microsoft.com/office/powerpoint/2010/main" val="2014006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a:extLst>
              <a:ext uri="{FF2B5EF4-FFF2-40B4-BE49-F238E27FC236}">
                <a16:creationId xmlns:a16="http://schemas.microsoft.com/office/drawing/2014/main" id="{C8F3491C-5C3E-C3AB-888C-4F4EC0D74D12}"/>
              </a:ext>
            </a:extLst>
          </p:cNvPr>
          <p:cNvGraphicFramePr>
            <a:graphicFrameLocks noGrp="1"/>
          </p:cNvGraphicFramePr>
          <p:nvPr>
            <p:extLst>
              <p:ext uri="{D42A27DB-BD31-4B8C-83A1-F6EECF244321}">
                <p14:modId xmlns:p14="http://schemas.microsoft.com/office/powerpoint/2010/main" val="621483519"/>
              </p:ext>
            </p:extLst>
          </p:nvPr>
        </p:nvGraphicFramePr>
        <p:xfrm>
          <a:off x="695324" y="527558"/>
          <a:ext cx="10801348" cy="5403460"/>
        </p:xfrm>
        <a:graphic>
          <a:graphicData uri="http://schemas.openxmlformats.org/drawingml/2006/table">
            <a:tbl>
              <a:tblPr firstRow="1" bandRow="1">
                <a:tableStyleId>{9D7B26C5-4107-4FEC-AEDC-1716B250A1EF}</a:tableStyleId>
              </a:tblPr>
              <a:tblGrid>
                <a:gridCol w="5358004">
                  <a:extLst>
                    <a:ext uri="{9D8B030D-6E8A-4147-A177-3AD203B41FA5}">
                      <a16:colId xmlns:a16="http://schemas.microsoft.com/office/drawing/2014/main" val="2778152634"/>
                    </a:ext>
                  </a:extLst>
                </a:gridCol>
                <a:gridCol w="5443344">
                  <a:extLst>
                    <a:ext uri="{9D8B030D-6E8A-4147-A177-3AD203B41FA5}">
                      <a16:colId xmlns:a16="http://schemas.microsoft.com/office/drawing/2014/main" val="2496679609"/>
                    </a:ext>
                  </a:extLst>
                </a:gridCol>
              </a:tblGrid>
              <a:tr h="1058545">
                <a:tc>
                  <a:txBody>
                    <a:bodyPr/>
                    <a:lstStyle/>
                    <a:p>
                      <a:r>
                        <a:rPr lang="de-DE" sz="3000" b="1" kern="1200">
                          <a:solidFill>
                            <a:schemeClr val="tx1"/>
                          </a:solidFill>
                          <a:effectLst/>
                          <a:latin typeface="+mn-lt"/>
                          <a:ea typeface="+mn-ea"/>
                          <a:cs typeface="+mn-cs"/>
                        </a:rPr>
                        <a:t>Wie Julius arbeitet</a:t>
                      </a:r>
                      <a:endParaRPr lang="de-DE" sz="3000" b="0" noProof="0"/>
                    </a:p>
                  </a:txBody>
                  <a:tcPr marL="0" marR="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400" b="0" noProof="0"/>
                    </a:p>
                  </a:txBody>
                  <a:tcPr marL="0" marR="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5203968"/>
                  </a:ext>
                </a:extLst>
              </a:tr>
              <a:tr h="1058545">
                <a:tc>
                  <a:txBody>
                    <a:bodyPr/>
                    <a:lstStyle/>
                    <a:p>
                      <a:r>
                        <a:rPr lang="de-DE" sz="5000" b="0" kern="1200">
                          <a:solidFill>
                            <a:schemeClr val="tx1"/>
                          </a:solidFill>
                          <a:effectLst/>
                          <a:latin typeface="+mn-lt"/>
                          <a:ea typeface="+mn-ea"/>
                          <a:cs typeface="+mn-cs"/>
                        </a:rPr>
                        <a:t>Monitoring</a:t>
                      </a:r>
                      <a:endParaRPr lang="de-DE" sz="5000" b="0" noProof="0"/>
                    </a:p>
                  </a:txBody>
                  <a:tcPr marL="0" marR="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800" kern="1200" dirty="0">
                          <a:solidFill>
                            <a:schemeClr val="tx1"/>
                          </a:solidFill>
                          <a:effectLst/>
                          <a:latin typeface="+mn-lt"/>
                          <a:ea typeface="+mn-ea"/>
                          <a:cs typeface="+mn-cs"/>
                        </a:rPr>
                        <a:t>Tägliches automatisiertes Scannen relevanter Portale </a:t>
                      </a:r>
                      <a:br>
                        <a:rPr lang="de-DE" sz="1800" kern="1200" dirty="0">
                          <a:solidFill>
                            <a:schemeClr val="tx1"/>
                          </a:solidFill>
                          <a:effectLst/>
                          <a:latin typeface="+mn-lt"/>
                          <a:ea typeface="+mn-ea"/>
                          <a:cs typeface="+mn-cs"/>
                        </a:rPr>
                      </a:br>
                      <a:endParaRPr lang="de-DE" sz="1800" kern="1200" dirty="0">
                        <a:solidFill>
                          <a:schemeClr val="tx1"/>
                        </a:solidFill>
                        <a:effectLst/>
                        <a:latin typeface="+mn-lt"/>
                        <a:ea typeface="+mn-ea"/>
                        <a:cs typeface="+mn-cs"/>
                      </a:endParaRPr>
                    </a:p>
                  </a:txBody>
                  <a:tcPr marL="0" marR="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1101537"/>
                  </a:ext>
                </a:extLst>
              </a:tr>
              <a:tr h="1058545">
                <a:tc>
                  <a:txBody>
                    <a:bodyPr/>
                    <a:lstStyle/>
                    <a:p>
                      <a:r>
                        <a:rPr lang="de-DE" sz="5000" b="0" noProof="0"/>
                        <a:t>Relevanzbewertung</a:t>
                      </a:r>
                    </a:p>
                  </a:txBody>
                  <a:tcPr marL="0" marR="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800" dirty="0"/>
                        <a:t>Unternehmensspezifischer Suchkontext aus Leistungsportfolio, Produkten, Technologien, Zielmärkten, relevanten Auftraggebern, Positivbeispielen, CPV Codes, Ausschlüssen und Grenzfällen. </a:t>
                      </a:r>
                      <a:endParaRPr lang="de-DE" sz="1800" kern="1200" dirty="0">
                        <a:solidFill>
                          <a:schemeClr val="tx1"/>
                        </a:solidFill>
                        <a:effectLst/>
                        <a:latin typeface="+mn-lt"/>
                        <a:ea typeface="+mn-ea"/>
                        <a:cs typeface="+mn-cs"/>
                      </a:endParaRPr>
                    </a:p>
                  </a:txBody>
                  <a:tcPr marL="0" marR="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3745456"/>
                  </a:ext>
                </a:extLst>
              </a:tr>
              <a:tr h="1058545">
                <a:tc>
                  <a:txBody>
                    <a:bodyPr/>
                    <a:lstStyle/>
                    <a:p>
                      <a:r>
                        <a:rPr lang="de-DE" sz="5000" b="0" noProof="0"/>
                        <a:t>Factsheet</a:t>
                      </a:r>
                    </a:p>
                  </a:txBody>
                  <a:tcPr marL="0" marR="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800" kern="1200">
                          <a:solidFill>
                            <a:schemeClr val="tx1"/>
                          </a:solidFill>
                          <a:effectLst/>
                          <a:latin typeface="+mn-lt"/>
                          <a:ea typeface="+mn-ea"/>
                          <a:cs typeface="+mn-cs"/>
                        </a:rPr>
                        <a:t>Automatische Aufbereitung: Leistung, Budget, Fristen, Eignungskriterien</a:t>
                      </a:r>
                    </a:p>
                  </a:txBody>
                  <a:tcPr marL="0" marR="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6614964"/>
                  </a:ext>
                </a:extLst>
              </a:tr>
              <a:tr h="1058545">
                <a:tc>
                  <a:txBody>
                    <a:bodyPr/>
                    <a:lstStyle/>
                    <a:p>
                      <a:pPr lvl="0"/>
                      <a:r>
                        <a:rPr lang="de-DE" sz="5000" b="0" kern="1200">
                          <a:solidFill>
                            <a:schemeClr val="tx1"/>
                          </a:solidFill>
                          <a:effectLst/>
                          <a:latin typeface="+mn-lt"/>
                          <a:ea typeface="+mn-ea"/>
                          <a:cs typeface="+mn-cs"/>
                        </a:rPr>
                        <a:t>KI-Chat</a:t>
                      </a:r>
                    </a:p>
                  </a:txBody>
                  <a:tcPr marL="0" marR="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200" dirty="0">
                          <a:solidFill>
                            <a:schemeClr val="tx1"/>
                          </a:solidFill>
                          <a:effectLst/>
                          <a:latin typeface="+mn-lt"/>
                          <a:ea typeface="+mn-ea"/>
                          <a:cs typeface="+mn-cs"/>
                        </a:rPr>
                        <a:t>Direkte Rückfragen zu den Vergabeunterlagen, ohne 17 Dokumente mit großen Umfängen zur Bewertung selbst zu lesen</a:t>
                      </a:r>
                      <a:endParaRPr lang="de-DE" sz="1800" b="0" noProof="0" dirty="0"/>
                    </a:p>
                  </a:txBody>
                  <a:tcPr marL="0" marR="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19376500"/>
                  </a:ext>
                </a:extLst>
              </a:tr>
            </a:tbl>
          </a:graphicData>
        </a:graphic>
      </p:graphicFrame>
    </p:spTree>
    <p:extLst>
      <p:ext uri="{BB962C8B-B14F-4D97-AF65-F5344CB8AC3E}">
        <p14:creationId xmlns:p14="http://schemas.microsoft.com/office/powerpoint/2010/main" val="3568247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C3BB1B17-6AB3-AFD4-19F6-0DDDC53BC6C5}"/>
              </a:ext>
            </a:extLst>
          </p:cNvPr>
          <p:cNvSpPr>
            <a:spLocks noGrp="1"/>
          </p:cNvSpPr>
          <p:nvPr>
            <p:ph type="pic" sz="quarter" idx="13"/>
          </p:nvPr>
        </p:nvSpPr>
        <p:spPr>
          <a:xfrm>
            <a:off x="989044" y="1352939"/>
            <a:ext cx="10507631" cy="5505062"/>
          </a:xfrm>
          <a:solidFill>
            <a:srgbClr val="F0F0EB"/>
          </a:solidFill>
        </p:spPr>
        <p:txBody>
          <a:bodyPr/>
          <a:lstStyle/>
          <a:p>
            <a:endParaRPr lang="de-DE"/>
          </a:p>
        </p:txBody>
      </p:sp>
      <p:sp>
        <p:nvSpPr>
          <p:cNvPr id="7" name="Titel 6">
            <a:extLst>
              <a:ext uri="{FF2B5EF4-FFF2-40B4-BE49-F238E27FC236}">
                <a16:creationId xmlns:a16="http://schemas.microsoft.com/office/drawing/2014/main" id="{E93F91ED-20C2-3661-9B29-B4950595B39E}"/>
              </a:ext>
            </a:extLst>
          </p:cNvPr>
          <p:cNvSpPr>
            <a:spLocks noGrp="1"/>
          </p:cNvSpPr>
          <p:nvPr>
            <p:ph type="title"/>
          </p:nvPr>
        </p:nvSpPr>
        <p:spPr/>
        <p:txBody>
          <a:bodyPr/>
          <a:lstStyle/>
          <a:p>
            <a:r>
              <a:rPr lang="de-DE" dirty="0"/>
              <a:t>Ihr Marktüberblick auf einen Blick</a:t>
            </a:r>
          </a:p>
        </p:txBody>
      </p:sp>
      <p:pic>
        <p:nvPicPr>
          <p:cNvPr id="5" name="Grafik 4">
            <a:extLst>
              <a:ext uri="{FF2B5EF4-FFF2-40B4-BE49-F238E27FC236}">
                <a16:creationId xmlns:a16="http://schemas.microsoft.com/office/drawing/2014/main" id="{97804F5C-C88C-FF69-227A-25613C019728}"/>
              </a:ext>
            </a:extLst>
          </p:cNvPr>
          <p:cNvPicPr>
            <a:picLocks noChangeAspect="1"/>
          </p:cNvPicPr>
          <p:nvPr/>
        </p:nvPicPr>
        <p:blipFill>
          <a:blip r:embed="rId3"/>
          <a:stretch>
            <a:fillRect/>
          </a:stretch>
        </p:blipFill>
        <p:spPr>
          <a:xfrm>
            <a:off x="1158137" y="1513876"/>
            <a:ext cx="9768010" cy="5890182"/>
          </a:xfrm>
          <a:prstGeom prst="rect">
            <a:avLst/>
          </a:prstGeom>
        </p:spPr>
      </p:pic>
      <p:sp>
        <p:nvSpPr>
          <p:cNvPr id="11" name="Textfeld 10">
            <a:extLst>
              <a:ext uri="{FF2B5EF4-FFF2-40B4-BE49-F238E27FC236}">
                <a16:creationId xmlns:a16="http://schemas.microsoft.com/office/drawing/2014/main" id="{71CB2E5F-1D45-EA9A-CDCC-90944267FE43}"/>
              </a:ext>
            </a:extLst>
          </p:cNvPr>
          <p:cNvSpPr txBox="1"/>
          <p:nvPr/>
        </p:nvSpPr>
        <p:spPr>
          <a:xfrm>
            <a:off x="10156785" y="6265849"/>
            <a:ext cx="1754155" cy="400110"/>
          </a:xfrm>
          <a:prstGeom prst="rect">
            <a:avLst/>
          </a:prstGeom>
          <a:noFill/>
        </p:spPr>
        <p:txBody>
          <a:bodyPr wrap="square">
            <a:spAutoFit/>
          </a:bodyPr>
          <a:lstStyle/>
          <a:p>
            <a:r>
              <a:rPr lang="de-DE" sz="1000" dirty="0">
                <a:solidFill>
                  <a:schemeClr val="bg1">
                    <a:lumMod val="50000"/>
                  </a:schemeClr>
                </a:solidFill>
              </a:rPr>
              <a:t>Aktueller Entwicklungsstand, produktiv in Nutzung</a:t>
            </a:r>
          </a:p>
        </p:txBody>
      </p:sp>
    </p:spTree>
    <p:extLst>
      <p:ext uri="{BB962C8B-B14F-4D97-AF65-F5344CB8AC3E}">
        <p14:creationId xmlns:p14="http://schemas.microsoft.com/office/powerpoint/2010/main" val="150631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74D98-7342-5446-5B33-CDDB73A341A6}"/>
            </a:ext>
          </a:extLst>
        </p:cNvPr>
        <p:cNvGrpSpPr/>
        <p:nvPr/>
      </p:nvGrpSpPr>
      <p:grpSpPr>
        <a:xfrm>
          <a:off x="0" y="0"/>
          <a:ext cx="0" cy="0"/>
          <a:chOff x="0" y="0"/>
          <a:chExt cx="0" cy="0"/>
        </a:xfrm>
      </p:grpSpPr>
      <p:sp>
        <p:nvSpPr>
          <p:cNvPr id="8" name="Bildplatzhalter 7">
            <a:extLst>
              <a:ext uri="{FF2B5EF4-FFF2-40B4-BE49-F238E27FC236}">
                <a16:creationId xmlns:a16="http://schemas.microsoft.com/office/drawing/2014/main" id="{913A02A6-9858-FC17-1ADC-663091D3C852}"/>
              </a:ext>
            </a:extLst>
          </p:cNvPr>
          <p:cNvSpPr>
            <a:spLocks noGrp="1"/>
          </p:cNvSpPr>
          <p:nvPr>
            <p:ph type="pic" sz="quarter" idx="13"/>
          </p:nvPr>
        </p:nvSpPr>
        <p:spPr>
          <a:xfrm>
            <a:off x="695326" y="1592425"/>
            <a:ext cx="10801350" cy="5265576"/>
          </a:xfrm>
          <a:solidFill>
            <a:srgbClr val="F0F0EB"/>
          </a:solidFill>
        </p:spPr>
        <p:txBody>
          <a:bodyPr/>
          <a:lstStyle/>
          <a:p>
            <a:endParaRPr lang="de-DE"/>
          </a:p>
        </p:txBody>
      </p:sp>
      <p:sp>
        <p:nvSpPr>
          <p:cNvPr id="7" name="Titel 6">
            <a:extLst>
              <a:ext uri="{FF2B5EF4-FFF2-40B4-BE49-F238E27FC236}">
                <a16:creationId xmlns:a16="http://schemas.microsoft.com/office/drawing/2014/main" id="{3955FC70-005C-CAFF-A21A-04113BBA0E26}"/>
              </a:ext>
            </a:extLst>
          </p:cNvPr>
          <p:cNvSpPr>
            <a:spLocks noGrp="1"/>
          </p:cNvSpPr>
          <p:nvPr>
            <p:ph type="title"/>
          </p:nvPr>
        </p:nvSpPr>
        <p:spPr/>
        <p:txBody>
          <a:bodyPr/>
          <a:lstStyle/>
          <a:p>
            <a:r>
              <a:rPr lang="de-DE"/>
              <a:t>Relevanzbewertung einer Ausschreibung</a:t>
            </a:r>
          </a:p>
        </p:txBody>
      </p:sp>
      <p:pic>
        <p:nvPicPr>
          <p:cNvPr id="4" name="Grafik 3">
            <a:extLst>
              <a:ext uri="{FF2B5EF4-FFF2-40B4-BE49-F238E27FC236}">
                <a16:creationId xmlns:a16="http://schemas.microsoft.com/office/drawing/2014/main" id="{CB000B4F-0CE6-711B-6D1C-F220161A7997}"/>
              </a:ext>
            </a:extLst>
          </p:cNvPr>
          <p:cNvPicPr>
            <a:picLocks noChangeAspect="1"/>
          </p:cNvPicPr>
          <p:nvPr/>
        </p:nvPicPr>
        <p:blipFill>
          <a:blip r:embed="rId2"/>
          <a:srcRect t="2111"/>
          <a:stretch>
            <a:fillRect/>
          </a:stretch>
        </p:blipFill>
        <p:spPr>
          <a:xfrm>
            <a:off x="1174585" y="1887225"/>
            <a:ext cx="9842830" cy="5810017"/>
          </a:xfrm>
          <a:prstGeom prst="rect">
            <a:avLst/>
          </a:prstGeom>
        </p:spPr>
      </p:pic>
      <p:sp>
        <p:nvSpPr>
          <p:cNvPr id="3" name="Rechteckige Legende 2">
            <a:extLst>
              <a:ext uri="{FF2B5EF4-FFF2-40B4-BE49-F238E27FC236}">
                <a16:creationId xmlns:a16="http://schemas.microsoft.com/office/drawing/2014/main" id="{F2C64B9E-31E2-1A51-3B25-B5F845537C38}"/>
              </a:ext>
            </a:extLst>
          </p:cNvPr>
          <p:cNvSpPr/>
          <p:nvPr/>
        </p:nvSpPr>
        <p:spPr>
          <a:xfrm>
            <a:off x="1399592" y="3059656"/>
            <a:ext cx="2477371" cy="937727"/>
          </a:xfrm>
          <a:prstGeom prst="wedgeRectCallout">
            <a:avLst>
              <a:gd name="adj1" fmla="val 55128"/>
              <a:gd name="adj2" fmla="val 80489"/>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08000" rIns="144000" bIns="108000" rtlCol="0" anchor="t"/>
          <a:lstStyle/>
          <a:p>
            <a:pPr algn="l"/>
            <a:r>
              <a:rPr lang="de-DE" sz="1100">
                <a:solidFill>
                  <a:schemeClr val="bg1"/>
                </a:solidFill>
              </a:rPr>
              <a:t>Einschätzung und Bewertung einer Ausschreibung anhand vordefinierter Kriterien wie geforderten Referenzen, Budgetgröße, Leistungsbereichen, etc.</a:t>
            </a:r>
          </a:p>
          <a:p>
            <a:pPr algn="l"/>
            <a:endParaRPr lang="de-DE" sz="1100" err="1">
              <a:solidFill>
                <a:schemeClr val="bg1"/>
              </a:solidFill>
            </a:endParaRPr>
          </a:p>
        </p:txBody>
      </p:sp>
      <p:sp>
        <p:nvSpPr>
          <p:cNvPr id="5" name="Textfeld 4">
            <a:extLst>
              <a:ext uri="{FF2B5EF4-FFF2-40B4-BE49-F238E27FC236}">
                <a16:creationId xmlns:a16="http://schemas.microsoft.com/office/drawing/2014/main" id="{9F3FADF7-F303-A0B1-F556-D416F7796A60}"/>
              </a:ext>
            </a:extLst>
          </p:cNvPr>
          <p:cNvSpPr txBox="1"/>
          <p:nvPr/>
        </p:nvSpPr>
        <p:spPr>
          <a:xfrm>
            <a:off x="9815803" y="6265849"/>
            <a:ext cx="1754155" cy="400110"/>
          </a:xfrm>
          <a:prstGeom prst="rect">
            <a:avLst/>
          </a:prstGeom>
          <a:noFill/>
        </p:spPr>
        <p:txBody>
          <a:bodyPr wrap="square">
            <a:spAutoFit/>
          </a:bodyPr>
          <a:lstStyle/>
          <a:p>
            <a:r>
              <a:rPr lang="de-DE" sz="1000">
                <a:solidFill>
                  <a:schemeClr val="bg1">
                    <a:lumMod val="50000"/>
                  </a:schemeClr>
                </a:solidFill>
              </a:rPr>
              <a:t>Aktueller Entwicklungsstand, produktiv in Nutzung</a:t>
            </a:r>
          </a:p>
        </p:txBody>
      </p:sp>
    </p:spTree>
    <p:extLst>
      <p:ext uri="{BB962C8B-B14F-4D97-AF65-F5344CB8AC3E}">
        <p14:creationId xmlns:p14="http://schemas.microsoft.com/office/powerpoint/2010/main" val="1266871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FCE24-311D-A6D6-35C2-B997CD5167B2}"/>
            </a:ext>
          </a:extLst>
        </p:cNvPr>
        <p:cNvGrpSpPr/>
        <p:nvPr/>
      </p:nvGrpSpPr>
      <p:grpSpPr>
        <a:xfrm>
          <a:off x="0" y="0"/>
          <a:ext cx="0" cy="0"/>
          <a:chOff x="0" y="0"/>
          <a:chExt cx="0" cy="0"/>
        </a:xfrm>
      </p:grpSpPr>
      <p:sp>
        <p:nvSpPr>
          <p:cNvPr id="8" name="Bildplatzhalter 7">
            <a:extLst>
              <a:ext uri="{FF2B5EF4-FFF2-40B4-BE49-F238E27FC236}">
                <a16:creationId xmlns:a16="http://schemas.microsoft.com/office/drawing/2014/main" id="{1FF37B14-F597-0665-6BB0-644ED2CE55EC}"/>
              </a:ext>
            </a:extLst>
          </p:cNvPr>
          <p:cNvSpPr>
            <a:spLocks noGrp="1"/>
          </p:cNvSpPr>
          <p:nvPr>
            <p:ph type="pic" sz="quarter" idx="13"/>
          </p:nvPr>
        </p:nvSpPr>
        <p:spPr>
          <a:xfrm>
            <a:off x="695326" y="1592425"/>
            <a:ext cx="10801350" cy="5265576"/>
          </a:xfrm>
          <a:solidFill>
            <a:srgbClr val="F0F0EB"/>
          </a:solidFill>
        </p:spPr>
        <p:txBody>
          <a:bodyPr/>
          <a:lstStyle/>
          <a:p>
            <a:endParaRPr lang="de-DE"/>
          </a:p>
        </p:txBody>
      </p:sp>
      <p:sp>
        <p:nvSpPr>
          <p:cNvPr id="7" name="Titel 6">
            <a:extLst>
              <a:ext uri="{FF2B5EF4-FFF2-40B4-BE49-F238E27FC236}">
                <a16:creationId xmlns:a16="http://schemas.microsoft.com/office/drawing/2014/main" id="{9D64EAAE-8167-D003-2B1D-8B27EBB65EA2}"/>
              </a:ext>
            </a:extLst>
          </p:cNvPr>
          <p:cNvSpPr>
            <a:spLocks noGrp="1"/>
          </p:cNvSpPr>
          <p:nvPr>
            <p:ph type="title"/>
          </p:nvPr>
        </p:nvSpPr>
        <p:spPr/>
        <p:txBody>
          <a:bodyPr/>
          <a:lstStyle/>
          <a:p>
            <a:r>
              <a:rPr lang="de-DE"/>
              <a:t>KI-Chat</a:t>
            </a:r>
          </a:p>
        </p:txBody>
      </p:sp>
      <p:pic>
        <p:nvPicPr>
          <p:cNvPr id="12" name="Grafik 11">
            <a:extLst>
              <a:ext uri="{FF2B5EF4-FFF2-40B4-BE49-F238E27FC236}">
                <a16:creationId xmlns:a16="http://schemas.microsoft.com/office/drawing/2014/main" id="{313CFD64-C4BF-3BF3-4EB5-F793A88C15A4}"/>
              </a:ext>
            </a:extLst>
          </p:cNvPr>
          <p:cNvPicPr>
            <a:picLocks noChangeAspect="1"/>
          </p:cNvPicPr>
          <p:nvPr/>
        </p:nvPicPr>
        <p:blipFill>
          <a:blip r:embed="rId2"/>
          <a:srcRect t="1540"/>
          <a:stretch>
            <a:fillRect/>
          </a:stretch>
        </p:blipFill>
        <p:spPr>
          <a:xfrm>
            <a:off x="1062654" y="1741919"/>
            <a:ext cx="10066691" cy="5976795"/>
          </a:xfrm>
          <a:prstGeom prst="rect">
            <a:avLst/>
          </a:prstGeom>
        </p:spPr>
      </p:pic>
      <p:sp>
        <p:nvSpPr>
          <p:cNvPr id="3" name="Rechteckige Legende 2">
            <a:extLst>
              <a:ext uri="{FF2B5EF4-FFF2-40B4-BE49-F238E27FC236}">
                <a16:creationId xmlns:a16="http://schemas.microsoft.com/office/drawing/2014/main" id="{1EC9C776-9CFD-2433-9D2B-63E75C9AFB09}"/>
              </a:ext>
            </a:extLst>
          </p:cNvPr>
          <p:cNvSpPr/>
          <p:nvPr/>
        </p:nvSpPr>
        <p:spPr>
          <a:xfrm>
            <a:off x="2195804" y="3651380"/>
            <a:ext cx="1618378" cy="605828"/>
          </a:xfrm>
          <a:prstGeom prst="wedgeRectCallout">
            <a:avLst>
              <a:gd name="adj1" fmla="val 58039"/>
              <a:gd name="adj2" fmla="val 77196"/>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08000" rIns="144000" bIns="108000" rtlCol="0" anchor="t"/>
          <a:lstStyle/>
          <a:p>
            <a:pPr algn="l"/>
            <a:r>
              <a:rPr lang="de-DE" sz="1100">
                <a:solidFill>
                  <a:schemeClr val="bg1"/>
                </a:solidFill>
              </a:rPr>
              <a:t>Chat mit der KI zu den Vergabeunterlagen</a:t>
            </a:r>
          </a:p>
          <a:p>
            <a:pPr algn="l"/>
            <a:endParaRPr lang="de-DE" sz="1100" err="1">
              <a:solidFill>
                <a:schemeClr val="bg1"/>
              </a:solidFill>
            </a:endParaRPr>
          </a:p>
        </p:txBody>
      </p:sp>
      <p:sp>
        <p:nvSpPr>
          <p:cNvPr id="13" name="Textfeld 12">
            <a:extLst>
              <a:ext uri="{FF2B5EF4-FFF2-40B4-BE49-F238E27FC236}">
                <a16:creationId xmlns:a16="http://schemas.microsoft.com/office/drawing/2014/main" id="{4107741B-AFC2-9875-1814-A09A1CEF7A01}"/>
              </a:ext>
            </a:extLst>
          </p:cNvPr>
          <p:cNvSpPr txBox="1"/>
          <p:nvPr/>
        </p:nvSpPr>
        <p:spPr>
          <a:xfrm>
            <a:off x="9815803" y="6265849"/>
            <a:ext cx="1754155" cy="400110"/>
          </a:xfrm>
          <a:prstGeom prst="rect">
            <a:avLst/>
          </a:prstGeom>
          <a:noFill/>
        </p:spPr>
        <p:txBody>
          <a:bodyPr wrap="square">
            <a:spAutoFit/>
          </a:bodyPr>
          <a:lstStyle/>
          <a:p>
            <a:r>
              <a:rPr lang="de-DE" sz="1000">
                <a:solidFill>
                  <a:schemeClr val="bg1">
                    <a:lumMod val="50000"/>
                  </a:schemeClr>
                </a:solidFill>
              </a:rPr>
              <a:t>Aktueller Entwicklungsstand, produktiv in Nutzung</a:t>
            </a:r>
          </a:p>
        </p:txBody>
      </p:sp>
    </p:spTree>
    <p:extLst>
      <p:ext uri="{BB962C8B-B14F-4D97-AF65-F5344CB8AC3E}">
        <p14:creationId xmlns:p14="http://schemas.microsoft.com/office/powerpoint/2010/main" val="377366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CE7B7-CD77-112A-2597-516C6D27B68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312E39B-C98F-F768-6860-CB24F0D0CE31}"/>
              </a:ext>
            </a:extLst>
          </p:cNvPr>
          <p:cNvSpPr>
            <a:spLocks noGrp="1"/>
          </p:cNvSpPr>
          <p:nvPr>
            <p:ph type="title"/>
          </p:nvPr>
        </p:nvSpPr>
        <p:spPr>
          <a:xfrm>
            <a:off x="695325" y="515372"/>
            <a:ext cx="10801350" cy="553998"/>
          </a:xfrm>
        </p:spPr>
        <p:txBody>
          <a:bodyPr/>
          <a:lstStyle/>
          <a:p>
            <a:r>
              <a:rPr lang="de-DE" sz="3600" b="1" dirty="0"/>
              <a:t>Was Julius (noch) nicht kann … </a:t>
            </a:r>
            <a:endParaRPr lang="de-DE" dirty="0"/>
          </a:p>
        </p:txBody>
      </p:sp>
      <p:sp>
        <p:nvSpPr>
          <p:cNvPr id="6" name="Textplatzhalter 5">
            <a:extLst>
              <a:ext uri="{FF2B5EF4-FFF2-40B4-BE49-F238E27FC236}">
                <a16:creationId xmlns:a16="http://schemas.microsoft.com/office/drawing/2014/main" id="{F4772389-4B48-82BF-1828-22435C809D75}"/>
              </a:ext>
            </a:extLst>
          </p:cNvPr>
          <p:cNvSpPr>
            <a:spLocks noGrp="1"/>
          </p:cNvSpPr>
          <p:nvPr>
            <p:ph type="body" sz="quarter" idx="12"/>
          </p:nvPr>
        </p:nvSpPr>
        <p:spPr>
          <a:xfrm>
            <a:off x="695325" y="1366838"/>
            <a:ext cx="10801350" cy="307777"/>
          </a:xfrm>
        </p:spPr>
        <p:txBody>
          <a:bodyPr/>
          <a:lstStyle/>
          <a:p>
            <a:r>
              <a:rPr lang="de-DE" sz="2000"/>
              <a:t>Bei folgenden Themen können wir nicht helfen</a:t>
            </a:r>
          </a:p>
        </p:txBody>
      </p:sp>
      <p:graphicFrame>
        <p:nvGraphicFramePr>
          <p:cNvPr id="4" name="Tabelle 3">
            <a:extLst>
              <a:ext uri="{FF2B5EF4-FFF2-40B4-BE49-F238E27FC236}">
                <a16:creationId xmlns:a16="http://schemas.microsoft.com/office/drawing/2014/main" id="{8C8BEDF1-D66D-5F86-0D97-48547DC07E98}"/>
              </a:ext>
            </a:extLst>
          </p:cNvPr>
          <p:cNvGraphicFramePr>
            <a:graphicFrameLocks noGrp="1"/>
          </p:cNvGraphicFramePr>
          <p:nvPr>
            <p:extLst>
              <p:ext uri="{D42A27DB-BD31-4B8C-83A1-F6EECF244321}">
                <p14:modId xmlns:p14="http://schemas.microsoft.com/office/powerpoint/2010/main" val="1870109806"/>
              </p:ext>
            </p:extLst>
          </p:nvPr>
        </p:nvGraphicFramePr>
        <p:xfrm>
          <a:off x="695325" y="2178087"/>
          <a:ext cx="10592436" cy="3120178"/>
        </p:xfrm>
        <a:graphic>
          <a:graphicData uri="http://schemas.openxmlformats.org/drawingml/2006/table">
            <a:tbl>
              <a:tblPr firstRow="1" bandRow="1">
                <a:tableStyleId>{69012ECD-51FC-41F1-AA8D-1B2483CD663E}</a:tableStyleId>
              </a:tblPr>
              <a:tblGrid>
                <a:gridCol w="5296218">
                  <a:extLst>
                    <a:ext uri="{9D8B030D-6E8A-4147-A177-3AD203B41FA5}">
                      <a16:colId xmlns:a16="http://schemas.microsoft.com/office/drawing/2014/main" val="725278647"/>
                    </a:ext>
                  </a:extLst>
                </a:gridCol>
                <a:gridCol w="5296218">
                  <a:extLst>
                    <a:ext uri="{9D8B030D-6E8A-4147-A177-3AD203B41FA5}">
                      <a16:colId xmlns:a16="http://schemas.microsoft.com/office/drawing/2014/main" val="2794729485"/>
                    </a:ext>
                  </a:extLst>
                </a:gridCol>
              </a:tblGrid>
              <a:tr h="394754">
                <a:tc>
                  <a:txBody>
                    <a:bodyPr/>
                    <a:lstStyle/>
                    <a:p>
                      <a:pPr>
                        <a:buNone/>
                      </a:pPr>
                      <a:r>
                        <a:rPr lang="de-DE" b="1">
                          <a:solidFill>
                            <a:schemeClr val="tx1"/>
                          </a:solidFill>
                        </a:rPr>
                        <a:t>Leistungsgrenze</a:t>
                      </a:r>
                      <a:endParaRPr lang="de-DE">
                        <a:solidFill>
                          <a:schemeClr val="tx1"/>
                        </a:solidFill>
                      </a:endParaRPr>
                    </a:p>
                  </a:txBody>
                  <a:tcPr anchor="ctr"/>
                </a:tc>
                <a:tc>
                  <a:txBody>
                    <a:bodyPr/>
                    <a:lstStyle/>
                    <a:p>
                      <a:pPr>
                        <a:buNone/>
                      </a:pPr>
                      <a:r>
                        <a:rPr lang="de-DE" b="1">
                          <a:solidFill>
                            <a:schemeClr val="tx1"/>
                          </a:solidFill>
                        </a:rPr>
                        <a:t>Was das konkret bedeutet</a:t>
                      </a:r>
                      <a:endParaRPr lang="de-DE">
                        <a:solidFill>
                          <a:schemeClr val="tx1"/>
                        </a:solidFill>
                      </a:endParaRPr>
                    </a:p>
                  </a:txBody>
                  <a:tcPr anchor="ctr"/>
                </a:tc>
                <a:extLst>
                  <a:ext uri="{0D108BD9-81ED-4DB2-BD59-A6C34878D82A}">
                    <a16:rowId xmlns:a16="http://schemas.microsoft.com/office/drawing/2014/main" val="334942104"/>
                  </a:ext>
                </a:extLst>
              </a:tr>
              <a:tr h="681356">
                <a:tc>
                  <a:txBody>
                    <a:bodyPr/>
                    <a:lstStyle/>
                    <a:p>
                      <a:pPr>
                        <a:buNone/>
                      </a:pPr>
                      <a:r>
                        <a:rPr lang="de-DE" b="1"/>
                        <a:t>Angebotserstellung</a:t>
                      </a:r>
                      <a:endParaRPr lang="de-DE"/>
                    </a:p>
                  </a:txBody>
                  <a:tcPr anchor="ctr"/>
                </a:tc>
                <a:tc>
                  <a:txBody>
                    <a:bodyPr/>
                    <a:lstStyle/>
                    <a:p>
                      <a:pPr>
                        <a:buNone/>
                      </a:pPr>
                      <a:r>
                        <a:rPr lang="de-DE"/>
                        <a:t>Keine automatische Erstellung von Konzepttexten, Preisberechnungen oder vollständigen Angeboten</a:t>
                      </a:r>
                    </a:p>
                  </a:txBody>
                  <a:tcPr anchor="ctr"/>
                </a:tc>
                <a:extLst>
                  <a:ext uri="{0D108BD9-81ED-4DB2-BD59-A6C34878D82A}">
                    <a16:rowId xmlns:a16="http://schemas.microsoft.com/office/drawing/2014/main" val="2352129"/>
                  </a:ext>
                </a:extLst>
              </a:tr>
              <a:tr h="681356">
                <a:tc>
                  <a:txBody>
                    <a:bodyPr/>
                    <a:lstStyle/>
                    <a:p>
                      <a:pPr>
                        <a:buNone/>
                      </a:pPr>
                      <a:r>
                        <a:rPr lang="de-DE" b="1"/>
                        <a:t>Kommunikation mit Vergabestellen</a:t>
                      </a:r>
                      <a:endParaRPr lang="de-DE"/>
                    </a:p>
                  </a:txBody>
                  <a:tcPr anchor="ctr"/>
                </a:tc>
                <a:tc>
                  <a:txBody>
                    <a:bodyPr/>
                    <a:lstStyle/>
                    <a:p>
                      <a:pPr>
                        <a:buNone/>
                      </a:pPr>
                      <a:r>
                        <a:rPr lang="de-DE"/>
                        <a:t>Keine selbstständige Korrespondenz oder Beantwortung von Bieterfragen</a:t>
                      </a:r>
                    </a:p>
                  </a:txBody>
                  <a:tcPr anchor="ctr"/>
                </a:tc>
                <a:extLst>
                  <a:ext uri="{0D108BD9-81ED-4DB2-BD59-A6C34878D82A}">
                    <a16:rowId xmlns:a16="http://schemas.microsoft.com/office/drawing/2014/main" val="248809950"/>
                  </a:ext>
                </a:extLst>
              </a:tr>
              <a:tr h="681356">
                <a:tc>
                  <a:txBody>
                    <a:bodyPr/>
                    <a:lstStyle/>
                    <a:p>
                      <a:pPr>
                        <a:buNone/>
                      </a:pPr>
                      <a:r>
                        <a:rPr lang="de-DE" b="1"/>
                        <a:t>Präqualifikation &amp; Registrierung</a:t>
                      </a:r>
                      <a:endParaRPr lang="de-DE"/>
                    </a:p>
                  </a:txBody>
                  <a:tcPr anchor="ctr"/>
                </a:tc>
                <a:tc>
                  <a:txBody>
                    <a:bodyPr/>
                    <a:lstStyle/>
                    <a:p>
                      <a:pPr>
                        <a:buNone/>
                      </a:pPr>
                      <a:r>
                        <a:rPr lang="de-DE"/>
                        <a:t>Eignungsnachweise, Portalregistrierungen und Präqualifikationen bleiben Unternehmensaufgabe</a:t>
                      </a:r>
                    </a:p>
                  </a:txBody>
                  <a:tcPr anchor="ctr"/>
                </a:tc>
                <a:extLst>
                  <a:ext uri="{0D108BD9-81ED-4DB2-BD59-A6C34878D82A}">
                    <a16:rowId xmlns:a16="http://schemas.microsoft.com/office/drawing/2014/main" val="1369131994"/>
                  </a:ext>
                </a:extLst>
              </a:tr>
              <a:tr h="681356">
                <a:tc>
                  <a:txBody>
                    <a:bodyPr/>
                    <a:lstStyle/>
                    <a:p>
                      <a:pPr>
                        <a:buNone/>
                      </a:pPr>
                      <a:r>
                        <a:rPr lang="de-DE" b="1"/>
                        <a:t>Echtzeit-Benachrichtigungen</a:t>
                      </a:r>
                      <a:endParaRPr lang="de-DE"/>
                    </a:p>
                  </a:txBody>
                  <a:tcPr anchor="ctr"/>
                </a:tc>
                <a:tc>
                  <a:txBody>
                    <a:bodyPr/>
                    <a:lstStyle/>
                    <a:p>
                      <a:pPr>
                        <a:buNone/>
                      </a:pPr>
                      <a:r>
                        <a:rPr lang="de-DE"/>
                        <a:t>Regelmäßige Suche in definierten Scan-Zyklen – kein sekundengenauer Alert-Dienst</a:t>
                      </a:r>
                    </a:p>
                  </a:txBody>
                  <a:tcPr anchor="ctr"/>
                </a:tc>
                <a:extLst>
                  <a:ext uri="{0D108BD9-81ED-4DB2-BD59-A6C34878D82A}">
                    <a16:rowId xmlns:a16="http://schemas.microsoft.com/office/drawing/2014/main" val="1396216330"/>
                  </a:ext>
                </a:extLst>
              </a:tr>
            </a:tbl>
          </a:graphicData>
        </a:graphic>
      </p:graphicFrame>
    </p:spTree>
    <p:extLst>
      <p:ext uri="{BB962C8B-B14F-4D97-AF65-F5344CB8AC3E}">
        <p14:creationId xmlns:p14="http://schemas.microsoft.com/office/powerpoint/2010/main" val="4199589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394481-40E5-BEF7-68A8-4204267C8292}"/>
              </a:ext>
            </a:extLst>
          </p:cNvPr>
          <p:cNvSpPr>
            <a:spLocks noGrp="1"/>
          </p:cNvSpPr>
          <p:nvPr>
            <p:ph type="title"/>
          </p:nvPr>
        </p:nvSpPr>
        <p:spPr>
          <a:xfrm>
            <a:off x="695324" y="515372"/>
            <a:ext cx="11496675" cy="553998"/>
          </a:xfrm>
        </p:spPr>
        <p:txBody>
          <a:bodyPr/>
          <a:lstStyle/>
          <a:p>
            <a:r>
              <a:rPr lang="de-DE" sz="3600" b="1" dirty="0"/>
              <a:t>Nach der Pilotphase: Ihr Einstieg in den Regelbetrieb</a:t>
            </a:r>
          </a:p>
        </p:txBody>
      </p:sp>
      <p:sp>
        <p:nvSpPr>
          <p:cNvPr id="11" name="Rechteck 10">
            <a:extLst>
              <a:ext uri="{FF2B5EF4-FFF2-40B4-BE49-F238E27FC236}">
                <a16:creationId xmlns:a16="http://schemas.microsoft.com/office/drawing/2014/main" id="{6F1CD7F0-1970-0F39-BC8F-2D091A2751EB}"/>
              </a:ext>
            </a:extLst>
          </p:cNvPr>
          <p:cNvSpPr/>
          <p:nvPr/>
        </p:nvSpPr>
        <p:spPr>
          <a:xfrm>
            <a:off x="1905" y="5010150"/>
            <a:ext cx="12496799" cy="200339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Shape 2">
            <a:extLst>
              <a:ext uri="{FF2B5EF4-FFF2-40B4-BE49-F238E27FC236}">
                <a16:creationId xmlns:a16="http://schemas.microsoft.com/office/drawing/2014/main" id="{30E76AAF-B54D-5FDA-3C1D-5B6843B6E5DF}"/>
              </a:ext>
            </a:extLst>
          </p:cNvPr>
          <p:cNvSpPr/>
          <p:nvPr/>
        </p:nvSpPr>
        <p:spPr>
          <a:xfrm>
            <a:off x="548640" y="1417320"/>
            <a:ext cx="3566160" cy="3235217"/>
          </a:xfrm>
          <a:prstGeom prst="roundRect">
            <a:avLst>
              <a:gd name="adj" fmla="val 3077"/>
            </a:avLst>
          </a:prstGeom>
          <a:solidFill>
            <a:srgbClr val="F4F4F2"/>
          </a:solidFill>
          <a:ln w="15875">
            <a:solidFill>
              <a:srgbClr val="9FE1CB"/>
            </a:solidFill>
            <a:prstDash val="solid"/>
          </a:ln>
        </p:spPr>
        <p:txBody>
          <a:bodyPr/>
          <a:lstStyle/>
          <a:p>
            <a:endParaRPr lang="de-DE">
              <a:latin typeface="+mj-lt"/>
            </a:endParaRPr>
          </a:p>
        </p:txBody>
      </p:sp>
      <p:sp>
        <p:nvSpPr>
          <p:cNvPr id="17" name="Text 3">
            <a:extLst>
              <a:ext uri="{FF2B5EF4-FFF2-40B4-BE49-F238E27FC236}">
                <a16:creationId xmlns:a16="http://schemas.microsoft.com/office/drawing/2014/main" id="{8E02DB68-96B9-A3F0-0BE2-1E271A1DDDD1}"/>
              </a:ext>
            </a:extLst>
          </p:cNvPr>
          <p:cNvSpPr/>
          <p:nvPr/>
        </p:nvSpPr>
        <p:spPr>
          <a:xfrm>
            <a:off x="822960" y="1554480"/>
            <a:ext cx="3017520" cy="457200"/>
          </a:xfrm>
          <a:prstGeom prst="rect">
            <a:avLst/>
          </a:prstGeom>
          <a:noFill/>
          <a:ln/>
        </p:spPr>
        <p:txBody>
          <a:bodyPr wrap="square" lIns="0" tIns="0" rIns="0" bIns="0" rtlCol="0" anchor="ctr"/>
          <a:lstStyle/>
          <a:p>
            <a:pPr marL="0" indent="0" algn="l">
              <a:buNone/>
            </a:pPr>
            <a:r>
              <a:rPr lang="en-US" sz="1800" b="1" dirty="0">
                <a:solidFill>
                  <a:srgbClr val="0B1730"/>
                </a:solidFill>
                <a:latin typeface="+mj-lt"/>
                <a:ea typeface="Arial" pitchFamily="34" charset="-122"/>
                <a:cs typeface="Arial" pitchFamily="34" charset="-120"/>
              </a:rPr>
              <a:t>Status quo</a:t>
            </a:r>
            <a:endParaRPr lang="en-US" sz="1800" dirty="0">
              <a:latin typeface="+mj-lt"/>
            </a:endParaRPr>
          </a:p>
        </p:txBody>
      </p:sp>
      <p:sp>
        <p:nvSpPr>
          <p:cNvPr id="19" name="Text 4">
            <a:extLst>
              <a:ext uri="{FF2B5EF4-FFF2-40B4-BE49-F238E27FC236}">
                <a16:creationId xmlns:a16="http://schemas.microsoft.com/office/drawing/2014/main" id="{30D6EA87-210C-B239-A099-100ABC77C90C}"/>
              </a:ext>
            </a:extLst>
          </p:cNvPr>
          <p:cNvSpPr/>
          <p:nvPr/>
        </p:nvSpPr>
        <p:spPr>
          <a:xfrm>
            <a:off x="822960" y="2019300"/>
            <a:ext cx="3017520" cy="2834640"/>
          </a:xfrm>
          <a:prstGeom prst="rect">
            <a:avLst/>
          </a:prstGeom>
          <a:noFill/>
          <a:ln/>
        </p:spPr>
        <p:txBody>
          <a:bodyPr wrap="square" lIns="0" tIns="0" rIns="0" bIns="0" rtlCol="0" anchor="t"/>
          <a:lstStyle/>
          <a:p>
            <a:pPr marL="342900" indent="-342900" algn="l">
              <a:lnSpc>
                <a:spcPct val="120000"/>
              </a:lnSpc>
              <a:spcAft>
                <a:spcPts val="1000"/>
              </a:spcAft>
              <a:buSzPct val="100000"/>
              <a:buChar char="•"/>
            </a:pPr>
            <a:r>
              <a:rPr lang="en-US" sz="1300" dirty="0">
                <a:latin typeface="+mj-lt"/>
                <a:ea typeface="Arial" pitchFamily="34" charset="-122"/>
                <a:cs typeface="Arial" pitchFamily="34" charset="-120"/>
              </a:rPr>
              <a:t>Pilotphase läuft bis 6. Oktober</a:t>
            </a:r>
            <a:endParaRPr lang="en-US" sz="1300" dirty="0">
              <a:latin typeface="+mj-lt"/>
            </a:endParaRPr>
          </a:p>
          <a:p>
            <a:pPr marL="342900" indent="-342900" algn="l">
              <a:lnSpc>
                <a:spcPct val="120000"/>
              </a:lnSpc>
              <a:spcAft>
                <a:spcPts val="1000"/>
              </a:spcAft>
              <a:buSzPct val="100000"/>
              <a:buChar char="•"/>
            </a:pPr>
            <a:r>
              <a:rPr lang="en-US" sz="1300" dirty="0">
                <a:latin typeface="+mj-lt"/>
                <a:ea typeface="Arial" pitchFamily="34" charset="-122"/>
                <a:cs typeface="Arial" pitchFamily="34" charset="-120"/>
              </a:rPr>
              <a:t>Start im Rahmen der Denkfabrik</a:t>
            </a:r>
            <a:endParaRPr lang="en-US" sz="1300" dirty="0">
              <a:latin typeface="+mj-lt"/>
            </a:endParaRPr>
          </a:p>
          <a:p>
            <a:pPr marL="342900" indent="-342900" algn="l">
              <a:lnSpc>
                <a:spcPct val="120000"/>
              </a:lnSpc>
              <a:spcAft>
                <a:spcPts val="1000"/>
              </a:spcAft>
              <a:buSzPct val="100000"/>
              <a:buChar char="•"/>
            </a:pPr>
            <a:r>
              <a:rPr lang="en-US" sz="1300" dirty="0">
                <a:latin typeface="+mj-lt"/>
                <a:ea typeface="Arial" pitchFamily="34" charset="-122"/>
                <a:cs typeface="Arial" pitchFamily="34" charset="-120"/>
              </a:rPr>
              <a:t>Aktuell 5 Pilotunternehmen beteiligt</a:t>
            </a:r>
            <a:endParaRPr lang="en-US" sz="1300" dirty="0">
              <a:latin typeface="+mj-lt"/>
            </a:endParaRPr>
          </a:p>
        </p:txBody>
      </p:sp>
      <p:sp>
        <p:nvSpPr>
          <p:cNvPr id="21" name="Shape 5">
            <a:extLst>
              <a:ext uri="{FF2B5EF4-FFF2-40B4-BE49-F238E27FC236}">
                <a16:creationId xmlns:a16="http://schemas.microsoft.com/office/drawing/2014/main" id="{770E664F-93C1-0344-9C5F-2E797B8B3976}"/>
              </a:ext>
            </a:extLst>
          </p:cNvPr>
          <p:cNvSpPr/>
          <p:nvPr/>
        </p:nvSpPr>
        <p:spPr>
          <a:xfrm>
            <a:off x="4434840" y="1417320"/>
            <a:ext cx="3566160" cy="3235217"/>
          </a:xfrm>
          <a:prstGeom prst="roundRect">
            <a:avLst>
              <a:gd name="adj" fmla="val 3077"/>
            </a:avLst>
          </a:prstGeom>
          <a:solidFill>
            <a:srgbClr val="F4F4F2"/>
          </a:solidFill>
          <a:ln w="15875">
            <a:solidFill>
              <a:srgbClr val="9FE1CB"/>
            </a:solidFill>
            <a:prstDash val="solid"/>
          </a:ln>
        </p:spPr>
        <p:txBody>
          <a:bodyPr/>
          <a:lstStyle/>
          <a:p>
            <a:endParaRPr lang="de-DE">
              <a:latin typeface="+mj-lt"/>
            </a:endParaRPr>
          </a:p>
        </p:txBody>
      </p:sp>
      <p:sp>
        <p:nvSpPr>
          <p:cNvPr id="23" name="Text 6">
            <a:extLst>
              <a:ext uri="{FF2B5EF4-FFF2-40B4-BE49-F238E27FC236}">
                <a16:creationId xmlns:a16="http://schemas.microsoft.com/office/drawing/2014/main" id="{F8329B66-08DC-2E1B-070D-D269A58709B7}"/>
              </a:ext>
            </a:extLst>
          </p:cNvPr>
          <p:cNvSpPr/>
          <p:nvPr/>
        </p:nvSpPr>
        <p:spPr>
          <a:xfrm>
            <a:off x="4709160" y="1554480"/>
            <a:ext cx="3017520" cy="457200"/>
          </a:xfrm>
          <a:prstGeom prst="rect">
            <a:avLst/>
          </a:prstGeom>
          <a:noFill/>
          <a:ln/>
        </p:spPr>
        <p:txBody>
          <a:bodyPr wrap="square" lIns="0" tIns="0" rIns="0" bIns="0" rtlCol="0" anchor="ctr"/>
          <a:lstStyle/>
          <a:p>
            <a:pPr marL="0" indent="0" algn="l">
              <a:buNone/>
            </a:pPr>
            <a:r>
              <a:rPr lang="en-US" sz="1800" b="1" dirty="0">
                <a:solidFill>
                  <a:srgbClr val="0B1730"/>
                </a:solidFill>
                <a:latin typeface="+mj-lt"/>
                <a:ea typeface="Arial" pitchFamily="34" charset="-122"/>
                <a:cs typeface="Arial" pitchFamily="34" charset="-120"/>
              </a:rPr>
              <a:t>Vorteile</a:t>
            </a:r>
            <a:endParaRPr lang="en-US" sz="1800" dirty="0">
              <a:latin typeface="+mj-lt"/>
            </a:endParaRPr>
          </a:p>
        </p:txBody>
      </p:sp>
      <p:sp>
        <p:nvSpPr>
          <p:cNvPr id="25" name="Text 7">
            <a:extLst>
              <a:ext uri="{FF2B5EF4-FFF2-40B4-BE49-F238E27FC236}">
                <a16:creationId xmlns:a16="http://schemas.microsoft.com/office/drawing/2014/main" id="{CC662D17-70CC-4176-334D-73491DBF6F7C}"/>
              </a:ext>
            </a:extLst>
          </p:cNvPr>
          <p:cNvSpPr/>
          <p:nvPr/>
        </p:nvSpPr>
        <p:spPr>
          <a:xfrm>
            <a:off x="4709160" y="2019300"/>
            <a:ext cx="3017520" cy="2834640"/>
          </a:xfrm>
          <a:prstGeom prst="rect">
            <a:avLst/>
          </a:prstGeom>
          <a:noFill/>
          <a:ln/>
        </p:spPr>
        <p:txBody>
          <a:bodyPr wrap="square" lIns="0" tIns="0" rIns="0" bIns="0" rtlCol="0" anchor="t"/>
          <a:lstStyle/>
          <a:p>
            <a:pPr marL="342900" indent="-342900">
              <a:lnSpc>
                <a:spcPct val="120000"/>
              </a:lnSpc>
              <a:spcAft>
                <a:spcPts val="1000"/>
              </a:spcAft>
              <a:buSzPct val="100000"/>
              <a:buFontTx/>
              <a:buChar char="•"/>
            </a:pPr>
            <a:r>
              <a:rPr lang="en-US" sz="1300" dirty="0">
                <a:ea typeface="Arial" pitchFamily="34" charset="-122"/>
                <a:cs typeface="Arial" pitchFamily="34" charset="-120"/>
              </a:rPr>
              <a:t>Hohe </a:t>
            </a:r>
            <a:r>
              <a:rPr lang="en-US" sz="1300" dirty="0" err="1">
                <a:ea typeface="Arial" pitchFamily="34" charset="-122"/>
                <a:cs typeface="Arial" pitchFamily="34" charset="-120"/>
              </a:rPr>
              <a:t>Zeitersparnis</a:t>
            </a:r>
            <a:r>
              <a:rPr lang="en-US" sz="1300" dirty="0">
                <a:ea typeface="Arial" pitchFamily="34" charset="-122"/>
                <a:cs typeface="Arial" pitchFamily="34" charset="-120"/>
              </a:rPr>
              <a:t>, </a:t>
            </a:r>
            <a:r>
              <a:rPr lang="en-US" sz="1300" dirty="0" err="1">
                <a:ea typeface="Arial" pitchFamily="34" charset="-122"/>
                <a:cs typeface="Arial" pitchFamily="34" charset="-120"/>
              </a:rPr>
              <a:t>keine</a:t>
            </a:r>
            <a:r>
              <a:rPr lang="en-US" sz="1300" dirty="0">
                <a:ea typeface="Arial" pitchFamily="34" charset="-122"/>
                <a:cs typeface="Arial" pitchFamily="34" charset="-120"/>
              </a:rPr>
              <a:t> </a:t>
            </a:r>
            <a:r>
              <a:rPr lang="en-US" sz="1300" dirty="0" err="1">
                <a:ea typeface="Arial" pitchFamily="34" charset="-122"/>
                <a:cs typeface="Arial" pitchFamily="34" charset="-120"/>
              </a:rPr>
              <a:t>manuelle</a:t>
            </a:r>
            <a:r>
              <a:rPr lang="en-US" sz="1300" dirty="0">
                <a:ea typeface="Arial" pitchFamily="34" charset="-122"/>
                <a:cs typeface="Arial" pitchFamily="34" charset="-120"/>
              </a:rPr>
              <a:t> Recherche </a:t>
            </a:r>
            <a:endParaRPr lang="en-US" sz="1300" dirty="0"/>
          </a:p>
          <a:p>
            <a:pPr marL="342900" indent="-342900" algn="l">
              <a:lnSpc>
                <a:spcPct val="120000"/>
              </a:lnSpc>
              <a:spcAft>
                <a:spcPts val="1000"/>
              </a:spcAft>
              <a:buSzPct val="100000"/>
              <a:buChar char="•"/>
            </a:pPr>
            <a:r>
              <a:rPr lang="en-US" sz="1300" dirty="0">
                <a:latin typeface="+mj-lt"/>
                <a:ea typeface="Arial" pitchFamily="34" charset="-122"/>
                <a:cs typeface="Arial" pitchFamily="34" charset="-120"/>
              </a:rPr>
              <a:t>KI-Agent prüft passende Ausschreibungen automatisch</a:t>
            </a:r>
            <a:endParaRPr lang="en-US" sz="1300" dirty="0">
              <a:latin typeface="+mj-lt"/>
            </a:endParaRPr>
          </a:p>
          <a:p>
            <a:pPr marL="342900" indent="-342900" algn="l">
              <a:lnSpc>
                <a:spcPct val="120000"/>
              </a:lnSpc>
              <a:spcAft>
                <a:spcPts val="1000"/>
              </a:spcAft>
              <a:buSzPct val="100000"/>
              <a:buChar char="•"/>
            </a:pPr>
            <a:r>
              <a:rPr lang="en-US" sz="1300" dirty="0">
                <a:latin typeface="+mj-lt"/>
                <a:ea typeface="Arial" pitchFamily="34" charset="-122"/>
                <a:cs typeface="Arial" pitchFamily="34" charset="-120"/>
              </a:rPr>
              <a:t>Bis zu 3 User pro Suchprofil inklusive</a:t>
            </a:r>
            <a:endParaRPr lang="en-US" sz="1300" dirty="0">
              <a:latin typeface="+mj-lt"/>
            </a:endParaRPr>
          </a:p>
          <a:p>
            <a:pPr marL="342900" indent="-342900" algn="l">
              <a:lnSpc>
                <a:spcPct val="120000"/>
              </a:lnSpc>
              <a:spcAft>
                <a:spcPts val="1000"/>
              </a:spcAft>
              <a:buSzPct val="100000"/>
              <a:buChar char="•"/>
            </a:pPr>
            <a:r>
              <a:rPr lang="en-US" sz="1300" dirty="0">
                <a:latin typeface="+mj-lt"/>
                <a:ea typeface="Arial" pitchFamily="34" charset="-122"/>
                <a:cs typeface="Arial" pitchFamily="34" charset="-120"/>
              </a:rPr>
              <a:t>Individuelles Setup für das Unternehmen</a:t>
            </a:r>
            <a:endParaRPr lang="en-US" sz="1300" dirty="0">
              <a:latin typeface="+mj-lt"/>
            </a:endParaRPr>
          </a:p>
          <a:p>
            <a:pPr marL="342900" indent="-342900" algn="l">
              <a:lnSpc>
                <a:spcPct val="120000"/>
              </a:lnSpc>
              <a:spcAft>
                <a:spcPts val="1000"/>
              </a:spcAft>
              <a:buSzPct val="100000"/>
              <a:buChar char="•"/>
            </a:pPr>
            <a:r>
              <a:rPr lang="en-US" sz="1300" dirty="0" err="1">
                <a:latin typeface="+mj-lt"/>
                <a:ea typeface="Arial" pitchFamily="34" charset="-122"/>
                <a:cs typeface="Arial" pitchFamily="34" charset="-120"/>
              </a:rPr>
              <a:t>Gefördertes</a:t>
            </a:r>
            <a:r>
              <a:rPr lang="en-US" sz="1300" dirty="0">
                <a:latin typeface="+mj-lt"/>
                <a:ea typeface="Arial" pitchFamily="34" charset="-122"/>
                <a:cs typeface="Arial" pitchFamily="34" charset="-120"/>
              </a:rPr>
              <a:t> Verbandsangebot</a:t>
            </a:r>
            <a:endParaRPr lang="en-US" sz="1300" dirty="0">
              <a:latin typeface="+mj-lt"/>
            </a:endParaRPr>
          </a:p>
        </p:txBody>
      </p:sp>
      <p:sp>
        <p:nvSpPr>
          <p:cNvPr id="27" name="Shape 8">
            <a:extLst>
              <a:ext uri="{FF2B5EF4-FFF2-40B4-BE49-F238E27FC236}">
                <a16:creationId xmlns:a16="http://schemas.microsoft.com/office/drawing/2014/main" id="{E489A166-D11D-2DBF-27E8-B793FE63D3AE}"/>
              </a:ext>
            </a:extLst>
          </p:cNvPr>
          <p:cNvSpPr/>
          <p:nvPr/>
        </p:nvSpPr>
        <p:spPr>
          <a:xfrm>
            <a:off x="8321040" y="1417320"/>
            <a:ext cx="3566160" cy="3235217"/>
          </a:xfrm>
          <a:prstGeom prst="roundRect">
            <a:avLst>
              <a:gd name="adj" fmla="val 3077"/>
            </a:avLst>
          </a:prstGeom>
          <a:solidFill>
            <a:srgbClr val="F4F4F2"/>
          </a:solidFill>
          <a:ln w="15875">
            <a:solidFill>
              <a:srgbClr val="9FE1CB"/>
            </a:solidFill>
            <a:prstDash val="solid"/>
          </a:ln>
        </p:spPr>
        <p:txBody>
          <a:bodyPr/>
          <a:lstStyle/>
          <a:p>
            <a:endParaRPr lang="de-DE">
              <a:latin typeface="+mj-lt"/>
            </a:endParaRPr>
          </a:p>
        </p:txBody>
      </p:sp>
      <p:sp>
        <p:nvSpPr>
          <p:cNvPr id="29" name="Text 9">
            <a:extLst>
              <a:ext uri="{FF2B5EF4-FFF2-40B4-BE49-F238E27FC236}">
                <a16:creationId xmlns:a16="http://schemas.microsoft.com/office/drawing/2014/main" id="{7002D246-67D1-B8A2-9463-0F4392DBE1DD}"/>
              </a:ext>
            </a:extLst>
          </p:cNvPr>
          <p:cNvSpPr/>
          <p:nvPr/>
        </p:nvSpPr>
        <p:spPr>
          <a:xfrm>
            <a:off x="8595360" y="1554480"/>
            <a:ext cx="3017520" cy="457200"/>
          </a:xfrm>
          <a:prstGeom prst="rect">
            <a:avLst/>
          </a:prstGeom>
          <a:noFill/>
          <a:ln/>
        </p:spPr>
        <p:txBody>
          <a:bodyPr wrap="square" lIns="0" tIns="0" rIns="0" bIns="0" rtlCol="0" anchor="ctr"/>
          <a:lstStyle/>
          <a:p>
            <a:pPr marL="0" indent="0" algn="l">
              <a:buNone/>
            </a:pPr>
            <a:r>
              <a:rPr lang="en-US" sz="1800" b="1" dirty="0">
                <a:solidFill>
                  <a:srgbClr val="0B1730"/>
                </a:solidFill>
                <a:latin typeface="+mj-lt"/>
                <a:ea typeface="Arial" pitchFamily="34" charset="-122"/>
                <a:cs typeface="Arial" pitchFamily="34" charset="-120"/>
              </a:rPr>
              <a:t>Kosten</a:t>
            </a:r>
            <a:endParaRPr lang="en-US" sz="1800" dirty="0">
              <a:latin typeface="+mj-lt"/>
            </a:endParaRPr>
          </a:p>
        </p:txBody>
      </p:sp>
      <p:sp>
        <p:nvSpPr>
          <p:cNvPr id="31" name="Text 10">
            <a:extLst>
              <a:ext uri="{FF2B5EF4-FFF2-40B4-BE49-F238E27FC236}">
                <a16:creationId xmlns:a16="http://schemas.microsoft.com/office/drawing/2014/main" id="{928DDBA7-F4D8-B853-AA5C-9D80019D575B}"/>
              </a:ext>
            </a:extLst>
          </p:cNvPr>
          <p:cNvSpPr/>
          <p:nvPr/>
        </p:nvSpPr>
        <p:spPr>
          <a:xfrm>
            <a:off x="8595360" y="2019300"/>
            <a:ext cx="3017520" cy="2834640"/>
          </a:xfrm>
          <a:prstGeom prst="rect">
            <a:avLst/>
          </a:prstGeom>
          <a:noFill/>
          <a:ln/>
        </p:spPr>
        <p:txBody>
          <a:bodyPr wrap="square" lIns="0" tIns="0" rIns="0" bIns="0" rtlCol="0" anchor="t"/>
          <a:lstStyle/>
          <a:p>
            <a:pPr marL="342900" indent="-342900" algn="l">
              <a:lnSpc>
                <a:spcPct val="120000"/>
              </a:lnSpc>
              <a:spcAft>
                <a:spcPts val="1000"/>
              </a:spcAft>
              <a:buSzPct val="100000"/>
              <a:buChar char="•"/>
            </a:pPr>
            <a:r>
              <a:rPr lang="en-US" sz="1300" dirty="0">
                <a:latin typeface="+mj-lt"/>
                <a:ea typeface="Arial" pitchFamily="34" charset="-122"/>
                <a:cs typeface="Arial" pitchFamily="34" charset="-120"/>
              </a:rPr>
              <a:t>Setup einmalig: 1.200 € </a:t>
            </a:r>
            <a:r>
              <a:rPr lang="en-US" sz="1300" dirty="0" err="1">
                <a:latin typeface="+mj-lt"/>
                <a:ea typeface="Arial" pitchFamily="34" charset="-122"/>
                <a:cs typeface="Arial" pitchFamily="34" charset="-120"/>
              </a:rPr>
              <a:t>netto</a:t>
            </a:r>
            <a:r>
              <a:rPr lang="en-US" sz="1300" dirty="0">
                <a:latin typeface="+mj-lt"/>
                <a:ea typeface="Arial" pitchFamily="34" charset="-122"/>
                <a:cs typeface="Arial" pitchFamily="34" charset="-120"/>
              </a:rPr>
              <a:t> </a:t>
            </a:r>
          </a:p>
          <a:p>
            <a:pPr marL="342900" indent="-342900" algn="l">
              <a:lnSpc>
                <a:spcPct val="120000"/>
              </a:lnSpc>
              <a:spcAft>
                <a:spcPts val="1000"/>
              </a:spcAft>
              <a:buSzPct val="100000"/>
              <a:buChar char="•"/>
            </a:pPr>
            <a:r>
              <a:rPr lang="en-US" sz="1300" dirty="0" err="1">
                <a:latin typeface="+mj-lt"/>
                <a:ea typeface="Arial" pitchFamily="34" charset="-122"/>
                <a:cs typeface="Arial" pitchFamily="34" charset="-120"/>
              </a:rPr>
              <a:t>Monatlich</a:t>
            </a:r>
            <a:r>
              <a:rPr lang="en-US" sz="1300" dirty="0">
                <a:latin typeface="+mj-lt"/>
                <a:ea typeface="Arial" pitchFamily="34" charset="-122"/>
                <a:cs typeface="Arial" pitchFamily="34" charset="-120"/>
              </a:rPr>
              <a:t>: 129 € </a:t>
            </a:r>
            <a:r>
              <a:rPr lang="en-US" sz="1300" dirty="0" err="1">
                <a:latin typeface="+mj-lt"/>
                <a:ea typeface="Arial" pitchFamily="34" charset="-122"/>
                <a:cs typeface="Arial" pitchFamily="34" charset="-120"/>
              </a:rPr>
              <a:t>netto</a:t>
            </a:r>
            <a:r>
              <a:rPr lang="en-US" sz="1300" dirty="0">
                <a:latin typeface="+mj-lt"/>
                <a:ea typeface="Arial" pitchFamily="34" charset="-122"/>
                <a:cs typeface="Arial" pitchFamily="34" charset="-120"/>
              </a:rPr>
              <a:t> (bis 3 User)</a:t>
            </a:r>
            <a:endParaRPr lang="en-US" sz="1300" dirty="0">
              <a:latin typeface="+mj-lt"/>
            </a:endParaRPr>
          </a:p>
          <a:p>
            <a:pPr marL="342900" indent="-342900" algn="l">
              <a:lnSpc>
                <a:spcPct val="120000"/>
              </a:lnSpc>
              <a:spcAft>
                <a:spcPts val="1000"/>
              </a:spcAft>
              <a:buSzPct val="100000"/>
              <a:buChar char="•"/>
            </a:pPr>
            <a:r>
              <a:rPr lang="en-US" sz="1300" dirty="0">
                <a:latin typeface="+mj-lt"/>
                <a:ea typeface="Arial" pitchFamily="34" charset="-122"/>
                <a:cs typeface="Arial" pitchFamily="34" charset="-120"/>
              </a:rPr>
              <a:t>Mindestlaufzeit: 12 Monate</a:t>
            </a:r>
            <a:endParaRPr lang="en-US" sz="1300" dirty="0">
              <a:latin typeface="+mj-lt"/>
            </a:endParaRPr>
          </a:p>
        </p:txBody>
      </p:sp>
      <p:sp>
        <p:nvSpPr>
          <p:cNvPr id="33" name="Text 11">
            <a:extLst>
              <a:ext uri="{FF2B5EF4-FFF2-40B4-BE49-F238E27FC236}">
                <a16:creationId xmlns:a16="http://schemas.microsoft.com/office/drawing/2014/main" id="{0B1AE0FC-15B6-9F3F-F4A7-483A9DDE0340}"/>
              </a:ext>
            </a:extLst>
          </p:cNvPr>
          <p:cNvSpPr/>
          <p:nvPr/>
        </p:nvSpPr>
        <p:spPr>
          <a:xfrm>
            <a:off x="548640" y="5180008"/>
            <a:ext cx="5943600" cy="457200"/>
          </a:xfrm>
          <a:prstGeom prst="rect">
            <a:avLst/>
          </a:prstGeom>
          <a:noFill/>
          <a:ln/>
        </p:spPr>
        <p:txBody>
          <a:bodyPr wrap="square" lIns="0" tIns="0" rIns="0" bIns="0" rtlCol="0" anchor="ctr"/>
          <a:lstStyle/>
          <a:p>
            <a:pPr marL="0" indent="0" algn="l">
              <a:buNone/>
            </a:pPr>
            <a:r>
              <a:rPr lang="en-US" sz="2000" b="1" dirty="0">
                <a:solidFill>
                  <a:srgbClr val="1B2B0E"/>
                </a:solidFill>
                <a:latin typeface="+mj-lt"/>
                <a:ea typeface="Arial" pitchFamily="34" charset="-122"/>
                <a:cs typeface="Arial" pitchFamily="34" charset="-120"/>
              </a:rPr>
              <a:t>Jetzt Platz sichern</a:t>
            </a:r>
            <a:endParaRPr lang="en-US" sz="2000" dirty="0">
              <a:latin typeface="+mj-lt"/>
            </a:endParaRPr>
          </a:p>
        </p:txBody>
      </p:sp>
      <p:sp>
        <p:nvSpPr>
          <p:cNvPr id="35" name="Text 12">
            <a:extLst>
              <a:ext uri="{FF2B5EF4-FFF2-40B4-BE49-F238E27FC236}">
                <a16:creationId xmlns:a16="http://schemas.microsoft.com/office/drawing/2014/main" id="{670891CC-9ED9-F443-8628-083C924ACA8E}"/>
              </a:ext>
            </a:extLst>
          </p:cNvPr>
          <p:cNvSpPr/>
          <p:nvPr/>
        </p:nvSpPr>
        <p:spPr>
          <a:xfrm>
            <a:off x="548640" y="5525146"/>
            <a:ext cx="6985635" cy="457200"/>
          </a:xfrm>
          <a:prstGeom prst="rect">
            <a:avLst/>
          </a:prstGeom>
          <a:noFill/>
          <a:ln/>
        </p:spPr>
        <p:txBody>
          <a:bodyPr wrap="square" lIns="0" tIns="0" rIns="0" bIns="0" rtlCol="0" anchor="ctr"/>
          <a:lstStyle/>
          <a:p>
            <a:pPr marL="0" indent="0" algn="l">
              <a:buNone/>
            </a:pPr>
            <a:r>
              <a:rPr lang="de-DE" sz="1600" noProof="0" dirty="0">
                <a:solidFill>
                  <a:srgbClr val="1B2B0E"/>
                </a:solidFill>
                <a:latin typeface="+mj-lt"/>
                <a:ea typeface="Arial" pitchFamily="34" charset="-122"/>
                <a:cs typeface="Arial" pitchFamily="34" charset="-120"/>
              </a:rPr>
              <a:t>Regelbetrieb</a:t>
            </a:r>
            <a:r>
              <a:rPr lang="en-US" sz="1600" dirty="0">
                <a:solidFill>
                  <a:srgbClr val="1B2B0E"/>
                </a:solidFill>
                <a:latin typeface="+mj-lt"/>
                <a:ea typeface="Arial" pitchFamily="34" charset="-122"/>
                <a:cs typeface="Arial" pitchFamily="34" charset="-120"/>
              </a:rPr>
              <a:t> </a:t>
            </a:r>
            <a:r>
              <a:rPr lang="de-DE" sz="1600" noProof="0" dirty="0">
                <a:solidFill>
                  <a:srgbClr val="1B2B0E"/>
                </a:solidFill>
                <a:latin typeface="+mj-lt"/>
                <a:ea typeface="Arial" pitchFamily="34" charset="-122"/>
                <a:cs typeface="Arial" pitchFamily="34" charset="-120"/>
              </a:rPr>
              <a:t>voraussichtlich</a:t>
            </a:r>
            <a:r>
              <a:rPr lang="en-US" sz="1600" dirty="0">
                <a:solidFill>
                  <a:srgbClr val="1B2B0E"/>
                </a:solidFill>
                <a:latin typeface="+mj-lt"/>
                <a:ea typeface="Arial" pitchFamily="34" charset="-122"/>
                <a:cs typeface="Arial" pitchFamily="34" charset="-120"/>
              </a:rPr>
              <a:t> ab dem 1. November.</a:t>
            </a:r>
            <a:endParaRPr lang="en-US" sz="1600" dirty="0">
              <a:latin typeface="+mj-lt"/>
            </a:endParaRPr>
          </a:p>
        </p:txBody>
      </p:sp>
      <p:sp>
        <p:nvSpPr>
          <p:cNvPr id="37" name="Text 11">
            <a:extLst>
              <a:ext uri="{FF2B5EF4-FFF2-40B4-BE49-F238E27FC236}">
                <a16:creationId xmlns:a16="http://schemas.microsoft.com/office/drawing/2014/main" id="{654F05D7-B3EB-D244-4B22-150DDEDCD9A1}"/>
              </a:ext>
            </a:extLst>
          </p:cNvPr>
          <p:cNvSpPr/>
          <p:nvPr/>
        </p:nvSpPr>
        <p:spPr>
          <a:xfrm>
            <a:off x="4618191" y="5580985"/>
            <a:ext cx="5943600" cy="457200"/>
          </a:xfrm>
          <a:prstGeom prst="rect">
            <a:avLst/>
          </a:prstGeom>
          <a:noFill/>
          <a:ln/>
        </p:spPr>
        <p:txBody>
          <a:bodyPr wrap="square" lIns="0" tIns="0" rIns="0" bIns="0" rtlCol="0" anchor="ctr"/>
          <a:lstStyle/>
          <a:p>
            <a:pPr algn="r"/>
            <a:br>
              <a:rPr lang="de-DE" sz="2000" dirty="0"/>
            </a:br>
            <a:r>
              <a:rPr lang="de-DE" sz="1600" dirty="0"/>
              <a:t>Berater KI-Transformation &amp; Kommunikation</a:t>
            </a:r>
          </a:p>
          <a:p>
            <a:pPr algn="r"/>
            <a:r>
              <a:rPr lang="de-DE" sz="1600" dirty="0"/>
              <a:t>+49 221 4981-248</a:t>
            </a:r>
            <a:br>
              <a:rPr lang="de-DE" sz="1600" dirty="0"/>
            </a:br>
            <a:r>
              <a:rPr lang="de-DE" sz="1600" dirty="0">
                <a:hlinkClick r:id="rId2"/>
              </a:rPr>
              <a:t>cloots@iwkoeln.de</a:t>
            </a:r>
            <a:endParaRPr lang="de-DE" sz="1600" dirty="0"/>
          </a:p>
        </p:txBody>
      </p:sp>
      <p:sp>
        <p:nvSpPr>
          <p:cNvPr id="39" name="Text 11">
            <a:extLst>
              <a:ext uri="{FF2B5EF4-FFF2-40B4-BE49-F238E27FC236}">
                <a16:creationId xmlns:a16="http://schemas.microsoft.com/office/drawing/2014/main" id="{913FF598-C2C0-6822-8347-CD8C889D575E}"/>
              </a:ext>
            </a:extLst>
          </p:cNvPr>
          <p:cNvSpPr/>
          <p:nvPr/>
        </p:nvSpPr>
        <p:spPr>
          <a:xfrm>
            <a:off x="6941817" y="5147904"/>
            <a:ext cx="3619974" cy="457200"/>
          </a:xfrm>
          <a:prstGeom prst="rect">
            <a:avLst/>
          </a:prstGeom>
          <a:noFill/>
          <a:ln/>
        </p:spPr>
        <p:txBody>
          <a:bodyPr wrap="square" lIns="0" tIns="0" rIns="0" bIns="0" rtlCol="0" anchor="ctr"/>
          <a:lstStyle/>
          <a:p>
            <a:pPr marL="0" indent="0" algn="r">
              <a:buNone/>
            </a:pPr>
            <a:r>
              <a:rPr lang="en-US" sz="2000" b="1" dirty="0">
                <a:solidFill>
                  <a:srgbClr val="1B2B0E"/>
                </a:solidFill>
                <a:latin typeface="+mj-lt"/>
                <a:ea typeface="Arial" pitchFamily="34" charset="-122"/>
                <a:cs typeface="Arial" pitchFamily="34" charset="-120"/>
              </a:rPr>
              <a:t>Stephan Cloots</a:t>
            </a:r>
            <a:endParaRPr lang="en-US" sz="2000" dirty="0">
              <a:latin typeface="+mj-lt"/>
            </a:endParaRPr>
          </a:p>
        </p:txBody>
      </p:sp>
      <p:pic>
        <p:nvPicPr>
          <p:cNvPr id="41" name="Grafik 40">
            <a:extLst>
              <a:ext uri="{FF2B5EF4-FFF2-40B4-BE49-F238E27FC236}">
                <a16:creationId xmlns:a16="http://schemas.microsoft.com/office/drawing/2014/main" id="{F8867FBB-3B57-0FD6-8C4F-6E21C971DD36}"/>
              </a:ext>
            </a:extLst>
          </p:cNvPr>
          <p:cNvPicPr>
            <a:picLocks noChangeAspect="1"/>
          </p:cNvPicPr>
          <p:nvPr/>
        </p:nvPicPr>
        <p:blipFill>
          <a:blip r:embed="rId3"/>
          <a:srcRect l="28640" r="42627" b="54418"/>
          <a:stretch>
            <a:fillRect/>
          </a:stretch>
        </p:blipFill>
        <p:spPr>
          <a:xfrm>
            <a:off x="10855985" y="5297277"/>
            <a:ext cx="962456" cy="1017797"/>
          </a:xfrm>
          <a:prstGeom prst="roundRect">
            <a:avLst>
              <a:gd name="adj" fmla="val 16667"/>
            </a:avLst>
          </a:prstGeom>
          <a:ln>
            <a:noFill/>
          </a:ln>
          <a:effectLst/>
        </p:spPr>
      </p:pic>
    </p:spTree>
    <p:extLst>
      <p:ext uri="{BB962C8B-B14F-4D97-AF65-F5344CB8AC3E}">
        <p14:creationId xmlns:p14="http://schemas.microsoft.com/office/powerpoint/2010/main" val="823962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46971-62C8-7052-D1B3-02C04E6DF77C}"/>
            </a:ext>
          </a:extLst>
        </p:cNvPr>
        <p:cNvGrpSpPr/>
        <p:nvPr/>
      </p:nvGrpSpPr>
      <p:grpSpPr>
        <a:xfrm>
          <a:off x="0" y="0"/>
          <a:ext cx="0" cy="0"/>
          <a:chOff x="0" y="0"/>
          <a:chExt cx="0" cy="0"/>
        </a:xfrm>
      </p:grpSpPr>
      <p:pic>
        <p:nvPicPr>
          <p:cNvPr id="4" name="Grafik 3" descr="Ein Bild, das Text, Schrift, Screenshot, Grafiken enthält.&#10;&#10;KI-generierte Inhalte können fehlerhaft sein.">
            <a:extLst>
              <a:ext uri="{FF2B5EF4-FFF2-40B4-BE49-F238E27FC236}">
                <a16:creationId xmlns:a16="http://schemas.microsoft.com/office/drawing/2014/main" id="{07F70F29-FF9F-D8AD-AE1F-B8A4F139D84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71827" y="4884174"/>
            <a:ext cx="2771141" cy="703668"/>
          </a:xfrm>
          <a:prstGeom prst="rect">
            <a:avLst/>
          </a:prstGeom>
        </p:spPr>
      </p:pic>
      <p:sp>
        <p:nvSpPr>
          <p:cNvPr id="13" name="Textfeld 12">
            <a:extLst>
              <a:ext uri="{FF2B5EF4-FFF2-40B4-BE49-F238E27FC236}">
                <a16:creationId xmlns:a16="http://schemas.microsoft.com/office/drawing/2014/main" id="{4547BED8-F02B-B73F-D0F1-2751405A43E8}"/>
              </a:ext>
            </a:extLst>
          </p:cNvPr>
          <p:cNvSpPr txBox="1"/>
          <p:nvPr/>
        </p:nvSpPr>
        <p:spPr>
          <a:xfrm>
            <a:off x="147145" y="6432339"/>
            <a:ext cx="6096000" cy="276999"/>
          </a:xfrm>
          <a:prstGeom prst="rect">
            <a:avLst/>
          </a:prstGeom>
          <a:noFill/>
        </p:spPr>
        <p:txBody>
          <a:bodyPr wrap="square">
            <a:spAutoFit/>
          </a:bodyPr>
          <a:lstStyle/>
          <a:p>
            <a:r>
              <a:rPr lang="de-DE" sz="1200" dirty="0"/>
              <a:t>© IW Medien GmbH</a:t>
            </a:r>
          </a:p>
        </p:txBody>
      </p:sp>
      <p:sp>
        <p:nvSpPr>
          <p:cNvPr id="2" name="Textplatzhalter 6">
            <a:extLst>
              <a:ext uri="{FF2B5EF4-FFF2-40B4-BE49-F238E27FC236}">
                <a16:creationId xmlns:a16="http://schemas.microsoft.com/office/drawing/2014/main" id="{FB283F99-F420-B960-8911-E5C23C1A9CAC}"/>
              </a:ext>
            </a:extLst>
          </p:cNvPr>
          <p:cNvSpPr txBox="1">
            <a:spLocks/>
          </p:cNvSpPr>
          <p:nvPr/>
        </p:nvSpPr>
        <p:spPr>
          <a:xfrm>
            <a:off x="925883" y="1270158"/>
            <a:ext cx="9251865" cy="1139425"/>
          </a:xfrm>
          <a:prstGeom prst="rect">
            <a:avLst/>
          </a:prstGeom>
        </p:spPr>
        <p:txBody>
          <a:bodyPr vert="horz" lIns="0" tIns="0" rIns="0" bIns="0" rtlCol="0" anchor="t">
            <a:noAutofit/>
          </a:bodyPr>
          <a:lstStyle>
            <a:lvl1pPr marL="252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1pPr>
            <a:lvl2pPr marL="504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2pPr>
            <a:lvl3pPr marL="756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3pPr>
            <a:lvl4pPr marL="1008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4pPr>
            <a:lvl5pPr marL="1260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5pPr>
            <a:lvl6pPr marL="1512000" indent="-252000" algn="l" defTabSz="914400" rtl="0" eaLnBrk="1" latinLnBrk="0" hangingPunct="1">
              <a:lnSpc>
                <a:spcPct val="100000"/>
              </a:lnSpc>
              <a:spcBef>
                <a:spcPts val="600"/>
              </a:spcBef>
              <a:spcAft>
                <a:spcPts val="0"/>
              </a:spcAft>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6pPr>
            <a:lvl7pPr marL="1764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7pPr>
            <a:lvl8pPr marL="2016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8pPr>
            <a:lvl9pPr marL="2268000" indent="-252000" algn="l" defTabSz="914400" rtl="0" eaLnBrk="1" latinLnBrk="0" hangingPunct="1">
              <a:lnSpc>
                <a:spcPct val="100000"/>
              </a:lnSpc>
              <a:spcBef>
                <a:spcPts val="600"/>
              </a:spcBef>
              <a:buFontTx/>
              <a:buBlip>
                <a:blip>
                  <a:extLst>
                    <a:ext uri="{96DAC541-7B7A-43D3-8B79-37D633B846F1}">
                      <asvg:svgBlip xmlns:asvg="http://schemas.microsoft.com/office/drawing/2016/SVG/main" r:embed="rId3"/>
                    </a:ext>
                  </a:extLst>
                </a:blip>
              </a:buBlip>
              <a:defRPr sz="1700" kern="1200">
                <a:solidFill>
                  <a:schemeClr val="tx1"/>
                </a:solidFill>
                <a:latin typeface="+mn-lt"/>
                <a:ea typeface="+mn-ea"/>
                <a:cs typeface="+mn-cs"/>
              </a:defRPr>
            </a:lvl9pPr>
          </a:lstStyle>
          <a:p>
            <a:pPr marL="13970" indent="-13970">
              <a:buNone/>
            </a:pPr>
            <a:r>
              <a:rPr lang="de-DE" sz="5400" dirty="0"/>
              <a:t>Danke für Ihre</a:t>
            </a:r>
            <a:endParaRPr lang="de-DE" dirty="0"/>
          </a:p>
          <a:p>
            <a:pPr marL="13970" indent="-13970">
              <a:buNone/>
            </a:pPr>
            <a:r>
              <a:rPr lang="de-DE" sz="5400" dirty="0"/>
              <a:t>Aufmerksamkeit. </a:t>
            </a:r>
            <a:endParaRPr lang="de-DE" sz="5400" dirty="0">
              <a:ea typeface="Calibri"/>
              <a:cs typeface="Calibri"/>
            </a:endParaRPr>
          </a:p>
        </p:txBody>
      </p:sp>
      <p:sp>
        <p:nvSpPr>
          <p:cNvPr id="5" name="Textfeld 4">
            <a:extLst>
              <a:ext uri="{FF2B5EF4-FFF2-40B4-BE49-F238E27FC236}">
                <a16:creationId xmlns:a16="http://schemas.microsoft.com/office/drawing/2014/main" id="{7B58F502-6E83-EF7B-44C3-2575F9A800D8}"/>
              </a:ext>
            </a:extLst>
          </p:cNvPr>
          <p:cNvSpPr txBox="1"/>
          <p:nvPr/>
        </p:nvSpPr>
        <p:spPr>
          <a:xfrm>
            <a:off x="4930346" y="1013254"/>
            <a:ext cx="0" cy="0"/>
          </a:xfrm>
          <a:prstGeom prst="rect">
            <a:avLst/>
          </a:prstGeom>
        </p:spPr>
        <p:txBody>
          <a:bodyPr vert="horz" wrap="none" lIns="0" tIns="0" rIns="0" bIns="0" rtlCol="0">
            <a:noAutofit/>
          </a:bodyPr>
          <a:lstStyle/>
          <a:p>
            <a:pPr marL="0" indent="0" algn="l">
              <a:buNone/>
            </a:pPr>
            <a:endParaRPr lang="de-DE" dirty="0"/>
          </a:p>
        </p:txBody>
      </p:sp>
      <p:pic>
        <p:nvPicPr>
          <p:cNvPr id="3" name="Grafik 2">
            <a:extLst>
              <a:ext uri="{FF2B5EF4-FFF2-40B4-BE49-F238E27FC236}">
                <a16:creationId xmlns:a16="http://schemas.microsoft.com/office/drawing/2014/main" id="{67E98728-FC36-E411-0C0F-9312F881368E}"/>
              </a:ext>
            </a:extLst>
          </p:cNvPr>
          <p:cNvPicPr>
            <a:picLocks noChangeAspect="1"/>
          </p:cNvPicPr>
          <p:nvPr/>
        </p:nvPicPr>
        <p:blipFill>
          <a:blip r:embed="rId4"/>
          <a:srcRect b="7635"/>
          <a:stretch>
            <a:fillRect/>
          </a:stretch>
        </p:blipFill>
        <p:spPr>
          <a:xfrm flipH="1">
            <a:off x="7403690" y="527083"/>
            <a:ext cx="3862427" cy="6330917"/>
          </a:xfrm>
          <a:prstGeom prst="rect">
            <a:avLst/>
          </a:prstGeom>
        </p:spPr>
      </p:pic>
    </p:spTree>
    <p:extLst>
      <p:ext uri="{BB962C8B-B14F-4D97-AF65-F5344CB8AC3E}">
        <p14:creationId xmlns:p14="http://schemas.microsoft.com/office/powerpoint/2010/main" val="26831633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IWM Master">
  <a:themeElements>
    <a:clrScheme name="IWM Farben">
      <a:dk1>
        <a:sysClr val="windowText" lastClr="000000"/>
      </a:dk1>
      <a:lt1>
        <a:sysClr val="window" lastClr="FFFFFF"/>
      </a:lt1>
      <a:dk2>
        <a:srgbClr val="2946B4"/>
      </a:dk2>
      <a:lt2>
        <a:srgbClr val="5D9FFF"/>
      </a:lt2>
      <a:accent1>
        <a:srgbClr val="EBFF6A"/>
      </a:accent1>
      <a:accent2>
        <a:srgbClr val="E75074"/>
      </a:accent2>
      <a:accent3>
        <a:srgbClr val="1EDAA4"/>
      </a:accent3>
      <a:accent4>
        <a:srgbClr val="CD8EF8"/>
      </a:accent4>
      <a:accent5>
        <a:srgbClr val="FFB5F0"/>
      </a:accent5>
      <a:accent6>
        <a:srgbClr val="FB7D54"/>
      </a:accent6>
      <a:hlink>
        <a:srgbClr val="5D9FFF"/>
      </a:hlink>
      <a:folHlink>
        <a:srgbClr val="2946B4"/>
      </a:folHlink>
    </a:clrScheme>
    <a:fontScheme name="IWM Schrift 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2">
          <a:schemeClr val="accent1"/>
        </a:lnRef>
        <a:fillRef idx="0">
          <a:schemeClr val="accent1"/>
        </a:fillRef>
        <a:effectRef idx="1">
          <a:schemeClr val="accent1"/>
        </a:effectRef>
        <a:fontRef idx="minor">
          <a:schemeClr val="tx1"/>
        </a:fontRef>
      </a:style>
    </a:lnDef>
    <a:txDef>
      <a:spPr/>
      <a:bodyPr vert="horz" lIns="0" tIns="0" rIns="0" bIns="0" rtlCol="0">
        <a:noAutofit/>
      </a:bodyPr>
      <a:lstStyle>
        <a:defPPr marL="0" indent="0" algn="l">
          <a:buNone/>
          <a:defRPr dirty="0" smtClean="0"/>
        </a:defPPr>
      </a:lstStyle>
    </a:txDef>
  </a:objectDefaults>
  <a:extraClrSchemeLst/>
  <a:custClrLst>
    <a:custClr name="Insight Blue hell">
      <a:srgbClr val="9AC3FF"/>
    </a:custClr>
    <a:custClr name="Insight Blue dunkel">
      <a:srgbClr val="005ADD"/>
    </a:custClr>
    <a:custClr name="Core Indigo hell">
      <a:srgbClr val="7A8CD0"/>
    </a:custClr>
    <a:custClr name="Core Indigo dunkel">
      <a:srgbClr val="111E4C"/>
    </a:custClr>
    <a:custClr name="Focus Lime hell">
      <a:srgbClr val="F2FFA2"/>
    </a:custClr>
    <a:custClr name="Focus Lime dunkel">
      <a:srgbClr val="CAEA00"/>
    </a:custClr>
    <a:custClr name="Pulse Pink hell">
      <a:srgbClr val="F092A8"/>
    </a:custClr>
    <a:custClr name="Pulse Pink dunkel">
      <a:srgbClr val="A11637"/>
    </a:custClr>
    <a:custClr name="Data Mint hell">
      <a:srgbClr val="73E8C6"/>
    </a:custClr>
    <a:custClr name="Data Mint dunkel">
      <a:srgbClr val="0F6A50"/>
    </a:custClr>
    <a:custClr name="Logic Violet hell">
      <a:srgbClr val="E0B8FA"/>
    </a:custClr>
    <a:custClr name="Logic Violet dunkel">
      <a:srgbClr val="9816F1"/>
    </a:custClr>
    <a:custClr name="Digital Pink hell">
      <a:srgbClr val="FFD1F5"/>
    </a:custClr>
    <a:custClr name="Digital Pink dunkel">
      <a:srgbClr val="FF36D6"/>
    </a:custClr>
    <a:custClr name="Signal Coral hell">
      <a:srgbClr val="FCAE94"/>
    </a:custClr>
    <a:custClr name="Signal Coral dunkel">
      <a:srgbClr val="CB3505"/>
    </a:custClr>
  </a:custClrLst>
  <a:extLst>
    <a:ext uri="{05A4C25C-085E-4340-85A3-A5531E510DB2}">
      <thm15:themeFamily xmlns:thm15="http://schemas.microsoft.com/office/thememl/2012/main" name="250912_IWM_Master_Calibri" id="{F365A41A-756E-48CE-879D-6C30B1A26ED1}" vid="{E36373AA-5712-4E65-BD65-95F69018B417}"/>
    </a:ext>
  </a:extLst>
</a:theme>
</file>

<file path=ppt/theme/theme2.xml><?xml version="1.0" encoding="utf-8"?>
<a:theme xmlns:a="http://schemas.openxmlformats.org/drawingml/2006/main" name="2_IWM Master">
  <a:themeElements>
    <a:clrScheme name="IWM Farben">
      <a:dk1>
        <a:sysClr val="windowText" lastClr="000000"/>
      </a:dk1>
      <a:lt1>
        <a:sysClr val="window" lastClr="FFFFFF"/>
      </a:lt1>
      <a:dk2>
        <a:srgbClr val="2946B4"/>
      </a:dk2>
      <a:lt2>
        <a:srgbClr val="5D9FFF"/>
      </a:lt2>
      <a:accent1>
        <a:srgbClr val="EBFF6A"/>
      </a:accent1>
      <a:accent2>
        <a:srgbClr val="E75074"/>
      </a:accent2>
      <a:accent3>
        <a:srgbClr val="1EDAA4"/>
      </a:accent3>
      <a:accent4>
        <a:srgbClr val="CD8EF8"/>
      </a:accent4>
      <a:accent5>
        <a:srgbClr val="FFB5F0"/>
      </a:accent5>
      <a:accent6>
        <a:srgbClr val="FB7D54"/>
      </a:accent6>
      <a:hlink>
        <a:srgbClr val="5D9FFF"/>
      </a:hlink>
      <a:folHlink>
        <a:srgbClr val="2946B4"/>
      </a:folHlink>
    </a:clrScheme>
    <a:fontScheme name="IWM Schrift 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2">
          <a:schemeClr val="accent1"/>
        </a:lnRef>
        <a:fillRef idx="0">
          <a:schemeClr val="accent1"/>
        </a:fillRef>
        <a:effectRef idx="1">
          <a:schemeClr val="accent1"/>
        </a:effectRef>
        <a:fontRef idx="minor">
          <a:schemeClr val="tx1"/>
        </a:fontRef>
      </a:style>
    </a:lnDef>
    <a:txDef>
      <a:spPr/>
      <a:bodyPr vert="horz" lIns="0" tIns="0" rIns="0" bIns="0" rtlCol="0">
        <a:noAutofit/>
      </a:bodyPr>
      <a:lstStyle>
        <a:defPPr marL="0" indent="0" algn="l">
          <a:buNone/>
          <a:defRPr dirty="0" smtClean="0"/>
        </a:defPPr>
      </a:lstStyle>
    </a:txDef>
  </a:objectDefaults>
  <a:extraClrSchemeLst/>
  <a:custClrLst>
    <a:custClr name="Insight Blue hell">
      <a:srgbClr val="9AC3FF"/>
    </a:custClr>
    <a:custClr name="Insight Blue dunkel">
      <a:srgbClr val="005ADD"/>
    </a:custClr>
    <a:custClr name="Core Indigo hell">
      <a:srgbClr val="7A8CD0"/>
    </a:custClr>
    <a:custClr name="Core Indigo dunkel">
      <a:srgbClr val="111E4C"/>
    </a:custClr>
    <a:custClr name="Focus Lime hell">
      <a:srgbClr val="F2FFA2"/>
    </a:custClr>
    <a:custClr name="Focus Lime dunkel">
      <a:srgbClr val="CAEA00"/>
    </a:custClr>
    <a:custClr name="Pulse Pink hell">
      <a:srgbClr val="F092A8"/>
    </a:custClr>
    <a:custClr name="Pulse Pink dunkel">
      <a:srgbClr val="A11637"/>
    </a:custClr>
    <a:custClr name="Data Mint hell">
      <a:srgbClr val="73E8C6"/>
    </a:custClr>
    <a:custClr name="Data Mint dunkel">
      <a:srgbClr val="0F6A50"/>
    </a:custClr>
    <a:custClr name="Logic Violet hell">
      <a:srgbClr val="E0B8FA"/>
    </a:custClr>
    <a:custClr name="Logic Violet dunkel">
      <a:srgbClr val="9816F1"/>
    </a:custClr>
    <a:custClr name="Digital Pink hell">
      <a:srgbClr val="FFD1F5"/>
    </a:custClr>
    <a:custClr name="Digital Pink dunkel">
      <a:srgbClr val="FF36D6"/>
    </a:custClr>
    <a:custClr name="Signal Coral hell">
      <a:srgbClr val="FCAE94"/>
    </a:custClr>
    <a:custClr name="Signal Coral dunkel">
      <a:srgbClr val="CB3505"/>
    </a:custClr>
  </a:custClrLst>
  <a:extLst>
    <a:ext uri="{05A4C25C-085E-4340-85A3-A5531E510DB2}">
      <thm15:themeFamily xmlns:thm15="http://schemas.microsoft.com/office/thememl/2012/main" name="250912_IWM_Master_Calibri.potx  -  Schreibgeschützt" id="{FE31DC68-0ED4-4B23-AAFA-5C3992996E21}" vid="{B4068A07-9D10-47DC-9079-AC1746044995}"/>
    </a:ext>
  </a:extLst>
</a:theme>
</file>

<file path=ppt/theme/theme3.xml><?xml version="1.0" encoding="utf-8"?>
<a:theme xmlns:a="http://schemas.openxmlformats.org/drawingml/2006/main" name="Office">
  <a:themeElements>
    <a:clrScheme name="IWM Farben">
      <a:dk1>
        <a:sysClr val="windowText" lastClr="000000"/>
      </a:dk1>
      <a:lt1>
        <a:sysClr val="window" lastClr="FFFFFF"/>
      </a:lt1>
      <a:dk2>
        <a:srgbClr val="2946B4"/>
      </a:dk2>
      <a:lt2>
        <a:srgbClr val="5D9FFF"/>
      </a:lt2>
      <a:accent1>
        <a:srgbClr val="EBFF6A"/>
      </a:accent1>
      <a:accent2>
        <a:srgbClr val="E75074"/>
      </a:accent2>
      <a:accent3>
        <a:srgbClr val="1EDAA4"/>
      </a:accent3>
      <a:accent4>
        <a:srgbClr val="CD8EF8"/>
      </a:accent4>
      <a:accent5>
        <a:srgbClr val="FFB5F0"/>
      </a:accent5>
      <a:accent6>
        <a:srgbClr val="FB7D54"/>
      </a:accent6>
      <a:hlink>
        <a:srgbClr val="5D9FFF"/>
      </a:hlink>
      <a:folHlink>
        <a:srgbClr val="2946B4"/>
      </a:folHlink>
    </a:clrScheme>
    <a:fontScheme name="IWM_Schrift">
      <a:majorFont>
        <a:latin typeface="PassengerSans-Regular"/>
        <a:ea typeface=""/>
        <a:cs typeface=""/>
      </a:majorFont>
      <a:minorFont>
        <a:latin typeface="PassengerSans-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a:themeElements>
    <a:clrScheme name="IWM Farben">
      <a:dk1>
        <a:sysClr val="windowText" lastClr="000000"/>
      </a:dk1>
      <a:lt1>
        <a:sysClr val="window" lastClr="FFFFFF"/>
      </a:lt1>
      <a:dk2>
        <a:srgbClr val="2946B4"/>
      </a:dk2>
      <a:lt2>
        <a:srgbClr val="5D9FFF"/>
      </a:lt2>
      <a:accent1>
        <a:srgbClr val="EBFF6A"/>
      </a:accent1>
      <a:accent2>
        <a:srgbClr val="E75074"/>
      </a:accent2>
      <a:accent3>
        <a:srgbClr val="1EDAA4"/>
      </a:accent3>
      <a:accent4>
        <a:srgbClr val="CD8EF8"/>
      </a:accent4>
      <a:accent5>
        <a:srgbClr val="FFB5F0"/>
      </a:accent5>
      <a:accent6>
        <a:srgbClr val="FB7D54"/>
      </a:accent6>
      <a:hlink>
        <a:srgbClr val="5D9FFF"/>
      </a:hlink>
      <a:folHlink>
        <a:srgbClr val="2946B4"/>
      </a:folHlink>
    </a:clrScheme>
    <a:fontScheme name="IWM_Schrift">
      <a:majorFont>
        <a:latin typeface="PassengerSans-Regular"/>
        <a:ea typeface=""/>
        <a:cs typeface=""/>
      </a:majorFont>
      <a:minorFont>
        <a:latin typeface="PassengerSans-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E47C3E453DB6448A61AC866514F8D99" ma:contentTypeVersion="11" ma:contentTypeDescription="Ein neues Dokument erstellen." ma:contentTypeScope="" ma:versionID="f35dc9f8418d4d149ed4c906b10e4393">
  <xsd:schema xmlns:xsd="http://www.w3.org/2001/XMLSchema" xmlns:xs="http://www.w3.org/2001/XMLSchema" xmlns:p="http://schemas.microsoft.com/office/2006/metadata/properties" xmlns:ns2="bc8550d6-2e0b-45e7-b944-1d017701d5a0" xmlns:ns3="afc587de-ee77-4256-9fa8-8a3eb101cbae" targetNamespace="http://schemas.microsoft.com/office/2006/metadata/properties" ma:root="true" ma:fieldsID="ca308362cde39732009d4a5c7fd8fa10" ns2:_="" ns3:_="">
    <xsd:import namespace="bc8550d6-2e0b-45e7-b944-1d017701d5a0"/>
    <xsd:import namespace="afc587de-ee77-4256-9fa8-8a3eb101cba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8550d6-2e0b-45e7-b944-1d017701d5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dmarkierungen" ma:readOnly="false" ma:fieldId="{5cf76f15-5ced-4ddc-b409-7134ff3c332f}" ma:taxonomyMulti="true" ma:sspId="91802ae2-3400-4d42-92b2-5cecb06e49b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fc587de-ee77-4256-9fa8-8a3eb101cbae"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d5511e2-e4f8-45a4-8c5f-592f7003a8f4}" ma:internalName="TaxCatchAll" ma:showField="CatchAllData" ma:web="afc587de-ee77-4256-9fa8-8a3eb101cb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fc587de-ee77-4256-9fa8-8a3eb101cbae" xsi:nil="true"/>
    <lcf76f155ced4ddcb4097134ff3c332f xmlns="bc8550d6-2e0b-45e7-b944-1d017701d5a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3D031D3-6252-43B1-BBBA-E6FB02904400}">
  <ds:schemaRefs>
    <ds:schemaRef ds:uri="afc587de-ee77-4256-9fa8-8a3eb101cbae"/>
    <ds:schemaRef ds:uri="bc8550d6-2e0b-45e7-b944-1d017701d5a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11EA9B3-3736-48C3-A277-C4FE9BD257BE}">
  <ds:schemaRefs>
    <ds:schemaRef ds:uri="http://schemas.microsoft.com/sharepoint/v3/contenttype/forms"/>
  </ds:schemaRefs>
</ds:datastoreItem>
</file>

<file path=customXml/itemProps3.xml><?xml version="1.0" encoding="utf-8"?>
<ds:datastoreItem xmlns:ds="http://schemas.openxmlformats.org/officeDocument/2006/customXml" ds:itemID="{066F6AE6-1829-433F-B85F-D26899A62547}">
  <ds:schemaRefs>
    <ds:schemaRef ds:uri="http://www.w3.org/XML/1998/namespace"/>
    <ds:schemaRef ds:uri="afc587de-ee77-4256-9fa8-8a3eb101cbae"/>
    <ds:schemaRef ds:uri="http://purl.org/dc/elements/1.1/"/>
    <ds:schemaRef ds:uri="http://schemas.openxmlformats.org/package/2006/metadata/core-properties"/>
    <ds:schemaRef ds:uri="http://schemas.microsoft.com/office/2006/metadata/properties"/>
    <ds:schemaRef ds:uri="bc8550d6-2e0b-45e7-b944-1d017701d5a0"/>
    <ds:schemaRef ds:uri="http://purl.org/dc/dcmitype/"/>
    <ds:schemaRef ds:uri="http://schemas.microsoft.com/office/2006/documentManagement/types"/>
    <ds:schemaRef ds:uri="http://schemas.microsoft.com/office/infopath/2007/PartnerControls"/>
    <ds:schemaRef ds:uri="http://purl.org/dc/terms/"/>
  </ds:schemaRefs>
</ds:datastoreItem>
</file>

<file path=docProps/app.xml><?xml version="1.0" encoding="utf-8"?>
<Properties xmlns="http://schemas.openxmlformats.org/officeDocument/2006/extended-properties" xmlns:vt="http://schemas.openxmlformats.org/officeDocument/2006/docPropsVTypes">
  <Template>250912_IWM_Master_Calibri</Template>
  <TotalTime>0</TotalTime>
  <Words>472</Words>
  <Application>Microsoft Office PowerPoint</Application>
  <PresentationFormat>Breitbild</PresentationFormat>
  <Paragraphs>85</Paragraphs>
  <Slides>12</Slides>
  <Notes>2</Notes>
  <HiddenSlides>0</HiddenSlides>
  <MMClips>0</MMClips>
  <ScaleCrop>false</ScaleCrop>
  <HeadingPairs>
    <vt:vector size="8" baseType="variant">
      <vt:variant>
        <vt:lpstr>Verwendete Schriftarten</vt:lpstr>
      </vt:variant>
      <vt:variant>
        <vt:i4>4</vt:i4>
      </vt:variant>
      <vt:variant>
        <vt:lpstr>Design</vt:lpstr>
      </vt:variant>
      <vt:variant>
        <vt:i4>2</vt:i4>
      </vt:variant>
      <vt:variant>
        <vt:lpstr>Eingebettete OLE-Server</vt:lpstr>
      </vt:variant>
      <vt:variant>
        <vt:i4>1</vt:i4>
      </vt:variant>
      <vt:variant>
        <vt:lpstr>Folientitel</vt:lpstr>
      </vt:variant>
      <vt:variant>
        <vt:i4>12</vt:i4>
      </vt:variant>
    </vt:vector>
  </HeadingPairs>
  <TitlesOfParts>
    <vt:vector size="19" baseType="lpstr">
      <vt:lpstr>Arial</vt:lpstr>
      <vt:lpstr>Calibri</vt:lpstr>
      <vt:lpstr>PassengerSans-Regular</vt:lpstr>
      <vt:lpstr>Poppins Bold</vt:lpstr>
      <vt:lpstr>IWM Master</vt:lpstr>
      <vt:lpstr>2_IWM Master</vt:lpstr>
      <vt:lpstr>think-cell Folie</vt:lpstr>
      <vt:lpstr>Wie erschließt der industrielle Mittelstand einen Markt, der gerade explodiert?   Öffentliche Vergabe im Wandel – Defence &amp; Resilienz  Die Antwort Ihr Ausschreibungsradar </vt:lpstr>
      <vt:lpstr>Öffentliche Vergabe – mehr als Defence </vt:lpstr>
      <vt:lpstr>Die Chance ist da</vt:lpstr>
      <vt:lpstr>Die Lösung: Kein Tool. Ein Kollege.</vt:lpstr>
      <vt:lpstr>Hallo. Ich bin Julius. Ausschreibungs-Partner </vt:lpstr>
      <vt:lpstr>PowerPoint-Präsentation</vt:lpstr>
      <vt:lpstr>Ihr Marktüberblick auf einen Blick</vt:lpstr>
      <vt:lpstr>Relevanzbewertung einer Ausschreibung</vt:lpstr>
      <vt:lpstr>KI-Chat</vt:lpstr>
      <vt:lpstr>Was Julius (noch) nicht kann … </vt:lpstr>
      <vt:lpstr>Nach der Pilotphase: Ihr Einstieg in den Regelbetrieb</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Kickoff 2026 BU Corporate Solutions</dc:title>
  <dc:creator>Müllender, Laurent</dc:creator>
  <cp:lastModifiedBy>Katja Farfan</cp:lastModifiedBy>
  <cp:revision>3</cp:revision>
  <dcterms:created xsi:type="dcterms:W3CDTF">2025-09-22T07:51:04Z</dcterms:created>
  <dcterms:modified xsi:type="dcterms:W3CDTF">2026-08-19T12:44:54Z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0x0101003E47C3E453DB6448A61AC866514F8D99</vt:lpwstr>
  </property>
  <property fmtid="{D5CDD505-2E9C-101B-9397-08002B2CF9AE}" pid="4" name="_AdHocReviewCycleID">
    <vt:i4>1078361962</vt:i4>
  </property>
  <property fmtid="{D5CDD505-2E9C-101B-9397-08002B2CF9AE}" pid="5" name="_NewReviewCycle">
    <vt:lpwstr/>
  </property>
  <property fmtid="{D5CDD505-2E9C-101B-9397-08002B2CF9AE}" pid="6" name="_EmailSubject">
    <vt:lpwstr>Match&amp;Connect Day I Ausschreibungsradar Julius PPT + Bild</vt:lpwstr>
  </property>
  <property fmtid="{D5CDD505-2E9C-101B-9397-08002B2CF9AE}" pid="7" name="_AuthorEmail">
    <vt:lpwstr>cloots@iwkoeln.de</vt:lpwstr>
  </property>
  <property fmtid="{D5CDD505-2E9C-101B-9397-08002B2CF9AE}" pid="8" name="_AuthorEmailDisplayName">
    <vt:lpwstr>Stephan Cloots</vt:lpwstr>
  </property>
  <property fmtid="{D5CDD505-2E9C-101B-9397-08002B2CF9AE}" pid="9" name="_PreviousAdHocReviewCycleID">
    <vt:i4>-1144160862</vt:i4>
  </property>
</Properties>
</file>